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0" r:id="rId4"/>
  </p:sldMasterIdLst>
  <p:notesMasterIdLst>
    <p:notesMasterId r:id="rId21"/>
  </p:notesMasterIdLst>
  <p:handoutMasterIdLst>
    <p:handoutMasterId r:id="rId22"/>
  </p:handoutMasterIdLst>
  <p:sldIdLst>
    <p:sldId id="332" r:id="rId5"/>
    <p:sldId id="333" r:id="rId6"/>
    <p:sldId id="346" r:id="rId7"/>
    <p:sldId id="356" r:id="rId8"/>
    <p:sldId id="334" r:id="rId9"/>
    <p:sldId id="336" r:id="rId10"/>
    <p:sldId id="347" r:id="rId11"/>
    <p:sldId id="337" r:id="rId12"/>
    <p:sldId id="338" r:id="rId13"/>
    <p:sldId id="350" r:id="rId14"/>
    <p:sldId id="352" r:id="rId15"/>
    <p:sldId id="351" r:id="rId16"/>
    <p:sldId id="354" r:id="rId17"/>
    <p:sldId id="353" r:id="rId18"/>
    <p:sldId id="355" r:id="rId19"/>
    <p:sldId id="34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C083E6E3-FA7D-4D7B-A595-EF9225AFEA82}">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85982" autoAdjust="0"/>
  </p:normalViewPr>
  <p:slideViewPr>
    <p:cSldViewPr snapToGrid="0">
      <p:cViewPr>
        <p:scale>
          <a:sx n="90" d="100"/>
          <a:sy n="90" d="100"/>
        </p:scale>
        <p:origin x="307" y="53"/>
      </p:cViewPr>
      <p:guideLst>
        <p:guide orient="horz" pos="2160"/>
        <p:guide pos="3840"/>
      </p:guideLst>
    </p:cSldViewPr>
  </p:slideViewPr>
  <p:outlineViewPr>
    <p:cViewPr>
      <p:scale>
        <a:sx n="33" d="100"/>
        <a:sy n="33" d="100"/>
      </p:scale>
      <p:origin x="0" y="-3456"/>
    </p:cViewPr>
  </p:outlineViewPr>
  <p:notesTextViewPr>
    <p:cViewPr>
      <p:scale>
        <a:sx n="1" d="1"/>
        <a:sy n="1" d="1"/>
      </p:scale>
      <p:origin x="0" y="0"/>
    </p:cViewPr>
  </p:notesTextViewPr>
  <p:sorterViewPr>
    <p:cViewPr>
      <p:scale>
        <a:sx n="100" d="100"/>
        <a:sy n="100" d="100"/>
      </p:scale>
      <p:origin x="0" y="-7325"/>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diagrams/_rels/data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jpg"/><Relationship Id="rId1" Type="http://schemas.openxmlformats.org/officeDocument/2006/relationships/image" Target="../media/image8.png"/><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diagrams/_rels/drawing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jpg"/><Relationship Id="rId1" Type="http://schemas.openxmlformats.org/officeDocument/2006/relationships/image" Target="../media/image8.png"/><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9A0D717-3076-4583-AA9A-882B9579102C}" type="doc">
      <dgm:prSet loTypeId="urn:microsoft.com/office/officeart/2005/8/layout/lProcess2" loCatId="list" qsTypeId="urn:microsoft.com/office/officeart/2005/8/quickstyle/3d1" qsCatId="3D" csTypeId="urn:microsoft.com/office/officeart/2005/8/colors/colorful5" csCatId="colorful" phldr="1"/>
      <dgm:spPr/>
      <dgm:t>
        <a:bodyPr/>
        <a:lstStyle/>
        <a:p>
          <a:endParaRPr lang="en-US"/>
        </a:p>
      </dgm:t>
    </dgm:pt>
    <dgm:pt modelId="{E89783C2-4EA4-40F2-A481-CB806795C808}">
      <dgm:prSet phldrT="[Text]"/>
      <dgm:spPr/>
      <dgm:t>
        <a:bodyPr/>
        <a:lstStyle/>
        <a:p>
          <a:pPr>
            <a:defRPr b="1"/>
          </a:pPr>
          <a:r>
            <a:rPr lang="en-US" b="1" dirty="0"/>
            <a:t>Drivers</a:t>
          </a:r>
          <a:endParaRPr lang="en-US" dirty="0"/>
        </a:p>
      </dgm:t>
    </dgm:pt>
    <dgm:pt modelId="{4EF344E0-8E6C-40D7-93E9-039AEFAEBBC6}" type="parTrans" cxnId="{E4ACACD9-47F5-4AB9-B2D9-5C066470D765}">
      <dgm:prSet/>
      <dgm:spPr/>
      <dgm:t>
        <a:bodyPr/>
        <a:lstStyle/>
        <a:p>
          <a:endParaRPr lang="en-US"/>
        </a:p>
      </dgm:t>
    </dgm:pt>
    <dgm:pt modelId="{84E5027A-4987-4C14-AB0C-251AC7811F20}" type="sibTrans" cxnId="{E4ACACD9-47F5-4AB9-B2D9-5C066470D765}">
      <dgm:prSet/>
      <dgm:spPr/>
      <dgm:t>
        <a:bodyPr/>
        <a:lstStyle/>
        <a:p>
          <a:endParaRPr lang="en-US"/>
        </a:p>
      </dgm:t>
    </dgm:pt>
    <dgm:pt modelId="{A5E49CD6-27FA-4685-B332-675BBCB4C1C3}">
      <dgm:prSet phldrT="[Text]"/>
      <dgm:spPr/>
      <dgm:t>
        <a:bodyPr/>
        <a:lstStyle/>
        <a:p>
          <a:r>
            <a:rPr lang="en-US" b="1" dirty="0"/>
            <a:t>Global Operations</a:t>
          </a:r>
          <a:endParaRPr lang="en-US" dirty="0"/>
        </a:p>
      </dgm:t>
    </dgm:pt>
    <dgm:pt modelId="{69024A69-FECF-467D-A778-9E3D8E481E25}" type="parTrans" cxnId="{996C3583-8E7A-4C3C-AE56-03E3E2C8859F}">
      <dgm:prSet/>
      <dgm:spPr/>
      <dgm:t>
        <a:bodyPr/>
        <a:lstStyle/>
        <a:p>
          <a:endParaRPr lang="en-US"/>
        </a:p>
      </dgm:t>
    </dgm:pt>
    <dgm:pt modelId="{319BD792-F677-4728-87D8-A30B5F6EEFC2}" type="sibTrans" cxnId="{996C3583-8E7A-4C3C-AE56-03E3E2C8859F}">
      <dgm:prSet/>
      <dgm:spPr/>
      <dgm:t>
        <a:bodyPr/>
        <a:lstStyle/>
        <a:p>
          <a:endParaRPr lang="en-US"/>
        </a:p>
      </dgm:t>
    </dgm:pt>
    <dgm:pt modelId="{5D99B921-0DA7-4F4C-B83A-7BC66630282C}">
      <dgm:prSet phldrT="[Text]"/>
      <dgm:spPr/>
      <dgm:t>
        <a:bodyPr/>
        <a:lstStyle/>
        <a:p>
          <a:r>
            <a:rPr lang="en-US" b="1" dirty="0"/>
            <a:t>Goals</a:t>
          </a:r>
          <a:endParaRPr lang="en-US" dirty="0"/>
        </a:p>
      </dgm:t>
    </dgm:pt>
    <dgm:pt modelId="{BA9EB7C6-FCA0-4FD7-9501-577BD7F37506}" type="parTrans" cxnId="{0101BB79-DF91-477E-99D6-9DC042723B90}">
      <dgm:prSet/>
      <dgm:spPr/>
      <dgm:t>
        <a:bodyPr/>
        <a:lstStyle/>
        <a:p>
          <a:endParaRPr lang="en-US"/>
        </a:p>
      </dgm:t>
    </dgm:pt>
    <dgm:pt modelId="{E8D1CDC6-00CA-4F3F-801C-EFE0E867EB49}" type="sibTrans" cxnId="{0101BB79-DF91-477E-99D6-9DC042723B90}">
      <dgm:prSet/>
      <dgm:spPr/>
      <dgm:t>
        <a:bodyPr/>
        <a:lstStyle/>
        <a:p>
          <a:endParaRPr lang="en-US"/>
        </a:p>
      </dgm:t>
    </dgm:pt>
    <dgm:pt modelId="{3091C69D-75F7-47AB-BC43-DC5F3DC3BF7D}">
      <dgm:prSet phldrT="[Text]"/>
      <dgm:spPr/>
      <dgm:t>
        <a:bodyPr/>
        <a:lstStyle/>
        <a:p>
          <a:r>
            <a:rPr lang="en-US" b="1" dirty="0"/>
            <a:t>Customizable Dashboards</a:t>
          </a:r>
          <a:endParaRPr lang="en-US" dirty="0"/>
        </a:p>
      </dgm:t>
    </dgm:pt>
    <dgm:pt modelId="{1A3CDCF0-89F7-4735-895E-22A3A06AEEC3}" type="parTrans" cxnId="{28195AC9-38E2-4DAE-8379-2A308A268B19}">
      <dgm:prSet/>
      <dgm:spPr/>
      <dgm:t>
        <a:bodyPr/>
        <a:lstStyle/>
        <a:p>
          <a:endParaRPr lang="en-US"/>
        </a:p>
      </dgm:t>
    </dgm:pt>
    <dgm:pt modelId="{244670CB-62BD-4774-AB5C-F564A5FC5D09}" type="sibTrans" cxnId="{28195AC9-38E2-4DAE-8379-2A308A268B19}">
      <dgm:prSet/>
      <dgm:spPr/>
      <dgm:t>
        <a:bodyPr/>
        <a:lstStyle/>
        <a:p>
          <a:endParaRPr lang="en-US"/>
        </a:p>
      </dgm:t>
    </dgm:pt>
    <dgm:pt modelId="{CAE1DAD6-9899-4E54-9669-C94D6E7178CB}">
      <dgm:prSet/>
      <dgm:spPr/>
      <dgm:t>
        <a:bodyPr/>
        <a:lstStyle/>
        <a:p>
          <a:r>
            <a:rPr lang="en-US" b="1" dirty="0"/>
            <a:t>Diverse Clientele</a:t>
          </a:r>
          <a:endParaRPr lang="en-US" b="0" i="0" dirty="0"/>
        </a:p>
      </dgm:t>
    </dgm:pt>
    <dgm:pt modelId="{6A83C941-40F1-4AAD-886D-04B677087D8D}" type="parTrans" cxnId="{31573380-EA69-4FFD-9DE2-384A953C5C3B}">
      <dgm:prSet/>
      <dgm:spPr/>
      <dgm:t>
        <a:bodyPr/>
        <a:lstStyle/>
        <a:p>
          <a:endParaRPr lang="en-US"/>
        </a:p>
      </dgm:t>
    </dgm:pt>
    <dgm:pt modelId="{2AA68E44-43A2-4DBC-951D-1600F39107CB}" type="sibTrans" cxnId="{31573380-EA69-4FFD-9DE2-384A953C5C3B}">
      <dgm:prSet/>
      <dgm:spPr/>
      <dgm:t>
        <a:bodyPr/>
        <a:lstStyle/>
        <a:p>
          <a:endParaRPr lang="en-US"/>
        </a:p>
      </dgm:t>
    </dgm:pt>
    <dgm:pt modelId="{B73F432F-482D-42EC-906A-13C76EE5F5DB}">
      <dgm:prSet/>
      <dgm:spPr/>
      <dgm:t>
        <a:bodyPr/>
        <a:lstStyle/>
        <a:p>
          <a:r>
            <a:rPr lang="en-US" b="1" dirty="0"/>
            <a:t>Data Collection and Analysis</a:t>
          </a:r>
          <a:endParaRPr lang="en-US" b="0" i="0" dirty="0"/>
        </a:p>
      </dgm:t>
    </dgm:pt>
    <dgm:pt modelId="{F352A816-E065-4B42-8EFA-7D5B89E9B8C5}" type="parTrans" cxnId="{B09B28C2-6ADA-4B90-8DAB-4975466894F8}">
      <dgm:prSet/>
      <dgm:spPr/>
      <dgm:t>
        <a:bodyPr/>
        <a:lstStyle/>
        <a:p>
          <a:endParaRPr lang="en-US"/>
        </a:p>
      </dgm:t>
    </dgm:pt>
    <dgm:pt modelId="{F6052B15-EA97-40D3-BDC1-154CA9E3F210}" type="sibTrans" cxnId="{B09B28C2-6ADA-4B90-8DAB-4975466894F8}">
      <dgm:prSet/>
      <dgm:spPr/>
      <dgm:t>
        <a:bodyPr/>
        <a:lstStyle/>
        <a:p>
          <a:endParaRPr lang="en-US"/>
        </a:p>
      </dgm:t>
    </dgm:pt>
    <dgm:pt modelId="{3CC65024-BEFB-467F-B4D1-8A5B164926FD}">
      <dgm:prSet/>
      <dgm:spPr/>
      <dgm:t>
        <a:bodyPr/>
        <a:lstStyle/>
        <a:p>
          <a:r>
            <a:rPr lang="en-US" b="1"/>
            <a:t>Real-time Alerts</a:t>
          </a:r>
          <a:endParaRPr lang="en-US" b="0" i="0" dirty="0"/>
        </a:p>
      </dgm:t>
    </dgm:pt>
    <dgm:pt modelId="{A105BD9C-B31F-4DC8-94DD-BBC98915D1F3}" type="parTrans" cxnId="{1D8F2C2A-79D6-4CA7-BEE1-666519669E25}">
      <dgm:prSet/>
      <dgm:spPr/>
      <dgm:t>
        <a:bodyPr/>
        <a:lstStyle/>
        <a:p>
          <a:endParaRPr lang="en-US"/>
        </a:p>
      </dgm:t>
    </dgm:pt>
    <dgm:pt modelId="{2767AC34-90C5-476F-B735-767BC6BD95E2}" type="sibTrans" cxnId="{1D8F2C2A-79D6-4CA7-BEE1-666519669E25}">
      <dgm:prSet/>
      <dgm:spPr/>
      <dgm:t>
        <a:bodyPr/>
        <a:lstStyle/>
        <a:p>
          <a:endParaRPr lang="en-US"/>
        </a:p>
      </dgm:t>
    </dgm:pt>
    <dgm:pt modelId="{1CA805A5-54E3-431B-8886-03577F67003E}">
      <dgm:prSet/>
      <dgm:spPr/>
      <dgm:t>
        <a:bodyPr/>
        <a:lstStyle/>
        <a:p>
          <a:r>
            <a:rPr lang="en-US" b="1" dirty="0"/>
            <a:t>Cross-platform Accessibility</a:t>
          </a:r>
          <a:endParaRPr lang="en-US" b="0" i="0" dirty="0"/>
        </a:p>
      </dgm:t>
    </dgm:pt>
    <dgm:pt modelId="{CCE7688C-3EBB-4884-A14D-69F41C67F87F}" type="parTrans" cxnId="{BCCC171B-77E1-4BFF-86AF-DBDC2CC929D4}">
      <dgm:prSet/>
      <dgm:spPr/>
      <dgm:t>
        <a:bodyPr/>
        <a:lstStyle/>
        <a:p>
          <a:endParaRPr lang="en-US"/>
        </a:p>
      </dgm:t>
    </dgm:pt>
    <dgm:pt modelId="{58C50CDA-9CDE-4874-B9C7-D2CF61463F67}" type="sibTrans" cxnId="{BCCC171B-77E1-4BFF-86AF-DBDC2CC929D4}">
      <dgm:prSet/>
      <dgm:spPr/>
      <dgm:t>
        <a:bodyPr/>
        <a:lstStyle/>
        <a:p>
          <a:endParaRPr lang="en-US"/>
        </a:p>
      </dgm:t>
    </dgm:pt>
    <dgm:pt modelId="{9F9D37B3-860A-4F36-9964-FC311633E282}">
      <dgm:prSet/>
      <dgm:spPr/>
      <dgm:t>
        <a:bodyPr/>
        <a:lstStyle/>
        <a:p>
          <a:r>
            <a:rPr lang="en-US" b="1" dirty="0"/>
            <a:t>Predictive Analysis</a:t>
          </a:r>
          <a:endParaRPr lang="en-US" b="0" i="0" dirty="0"/>
        </a:p>
      </dgm:t>
    </dgm:pt>
    <dgm:pt modelId="{61EF5674-F02F-4E2F-8EBE-62E600669F8A}" type="parTrans" cxnId="{6B35CF63-EB03-40F9-93BC-0B92CECAE499}">
      <dgm:prSet/>
      <dgm:spPr/>
      <dgm:t>
        <a:bodyPr/>
        <a:lstStyle/>
        <a:p>
          <a:endParaRPr lang="en-US"/>
        </a:p>
      </dgm:t>
    </dgm:pt>
    <dgm:pt modelId="{1B8ADE1D-69DC-4D81-84E5-EE9BC5C8B3B2}" type="sibTrans" cxnId="{6B35CF63-EB03-40F9-93BC-0B92CECAE499}">
      <dgm:prSet/>
      <dgm:spPr/>
      <dgm:t>
        <a:bodyPr/>
        <a:lstStyle/>
        <a:p>
          <a:endParaRPr lang="en-US"/>
        </a:p>
      </dgm:t>
    </dgm:pt>
    <dgm:pt modelId="{899EC47D-5004-4E3D-B565-B6C5845318F2}">
      <dgm:prSet/>
      <dgm:spPr/>
      <dgm:t>
        <a:bodyPr/>
        <a:lstStyle/>
        <a:p>
          <a:r>
            <a:rPr lang="en-US" b="1" dirty="0"/>
            <a:t>Device Integration</a:t>
          </a:r>
          <a:endParaRPr lang="en-US" b="0" i="0" dirty="0"/>
        </a:p>
      </dgm:t>
    </dgm:pt>
    <dgm:pt modelId="{60A4CC7B-8F6D-4930-918D-2931CE16F549}" type="parTrans" cxnId="{5BBD3DF0-80FB-4737-9C53-C19F5B7624BB}">
      <dgm:prSet/>
      <dgm:spPr/>
      <dgm:t>
        <a:bodyPr/>
        <a:lstStyle/>
        <a:p>
          <a:endParaRPr lang="en-US"/>
        </a:p>
      </dgm:t>
    </dgm:pt>
    <dgm:pt modelId="{1E1746AE-993F-4F26-B51D-CCED7E956B31}" type="sibTrans" cxnId="{5BBD3DF0-80FB-4737-9C53-C19F5B7624BB}">
      <dgm:prSet/>
      <dgm:spPr/>
      <dgm:t>
        <a:bodyPr/>
        <a:lstStyle/>
        <a:p>
          <a:endParaRPr lang="en-US"/>
        </a:p>
      </dgm:t>
    </dgm:pt>
    <dgm:pt modelId="{F10CEBFE-7F35-4E0E-ADE9-D34876915485}">
      <dgm:prSet/>
      <dgm:spPr/>
      <dgm:t>
        <a:bodyPr/>
        <a:lstStyle/>
        <a:p>
          <a:r>
            <a:rPr lang="en-US" b="1" dirty="0"/>
            <a:t>Cross-farm Insights</a:t>
          </a:r>
          <a:endParaRPr lang="en-US" b="0" i="0" dirty="0"/>
        </a:p>
      </dgm:t>
    </dgm:pt>
    <dgm:pt modelId="{284B3EEB-A91D-4610-9EC8-40D0AFDA9E9C}" type="parTrans" cxnId="{023A79EC-8700-4B6F-BBA3-0C36AF3DC1CB}">
      <dgm:prSet/>
      <dgm:spPr/>
      <dgm:t>
        <a:bodyPr/>
        <a:lstStyle/>
        <a:p>
          <a:endParaRPr lang="en-US"/>
        </a:p>
      </dgm:t>
    </dgm:pt>
    <dgm:pt modelId="{492A78AC-5C6E-4E27-8D17-11B0D58E9C04}" type="sibTrans" cxnId="{023A79EC-8700-4B6F-BBA3-0C36AF3DC1CB}">
      <dgm:prSet/>
      <dgm:spPr/>
      <dgm:t>
        <a:bodyPr/>
        <a:lstStyle/>
        <a:p>
          <a:endParaRPr lang="en-US"/>
        </a:p>
      </dgm:t>
    </dgm:pt>
    <dgm:pt modelId="{10AAC138-7C3F-475F-9B95-26AC6287997B}">
      <dgm:prSet/>
      <dgm:spPr/>
      <dgm:t>
        <a:bodyPr/>
        <a:lstStyle/>
        <a:p>
          <a:r>
            <a:rPr lang="en-US" b="1"/>
            <a:t>Future Expansion</a:t>
          </a:r>
          <a:r>
            <a:rPr lang="en-US" b="0" i="0"/>
            <a:t>.</a:t>
          </a:r>
          <a:endParaRPr lang="en-US" b="0" i="0" dirty="0"/>
        </a:p>
      </dgm:t>
    </dgm:pt>
    <dgm:pt modelId="{25EEED6B-A62E-4BAF-9A38-0C567F8DF4EA}" type="parTrans" cxnId="{17287460-6829-4E90-945A-32FE7964F394}">
      <dgm:prSet/>
      <dgm:spPr/>
      <dgm:t>
        <a:bodyPr/>
        <a:lstStyle/>
        <a:p>
          <a:endParaRPr lang="en-US"/>
        </a:p>
      </dgm:t>
    </dgm:pt>
    <dgm:pt modelId="{FA35B86C-C1C5-49E2-A697-17B2F6CAC534}" type="sibTrans" cxnId="{17287460-6829-4E90-945A-32FE7964F394}">
      <dgm:prSet/>
      <dgm:spPr/>
      <dgm:t>
        <a:bodyPr/>
        <a:lstStyle/>
        <a:p>
          <a:endParaRPr lang="en-US"/>
        </a:p>
      </dgm:t>
    </dgm:pt>
    <dgm:pt modelId="{9E0AD63B-F31A-492A-BB45-EC84099AFB96}">
      <dgm:prSet/>
      <dgm:spPr/>
      <dgm:t>
        <a:bodyPr/>
        <a:lstStyle/>
        <a:p>
          <a:r>
            <a:rPr lang="en-US" b="1" dirty="0"/>
            <a:t>Timely Alerts</a:t>
          </a:r>
          <a:r>
            <a:rPr lang="en-US" b="0" i="0" dirty="0"/>
            <a:t>.</a:t>
          </a:r>
        </a:p>
      </dgm:t>
    </dgm:pt>
    <dgm:pt modelId="{98BF11B0-90C3-4AF1-B773-3FB517F11806}" type="parTrans" cxnId="{F48E72F9-94EF-4E0A-934D-E726A7D457EC}">
      <dgm:prSet/>
      <dgm:spPr/>
      <dgm:t>
        <a:bodyPr/>
        <a:lstStyle/>
        <a:p>
          <a:endParaRPr lang="en-US"/>
        </a:p>
      </dgm:t>
    </dgm:pt>
    <dgm:pt modelId="{774638E2-256A-47A2-8BB3-34247C53D503}" type="sibTrans" cxnId="{F48E72F9-94EF-4E0A-934D-E726A7D457EC}">
      <dgm:prSet/>
      <dgm:spPr/>
      <dgm:t>
        <a:bodyPr/>
        <a:lstStyle/>
        <a:p>
          <a:endParaRPr lang="en-US"/>
        </a:p>
      </dgm:t>
    </dgm:pt>
    <dgm:pt modelId="{13AAA92B-30CF-46F2-95FA-3CDE2457A874}">
      <dgm:prSet/>
      <dgm:spPr/>
      <dgm:t>
        <a:bodyPr/>
        <a:lstStyle/>
        <a:p>
          <a:r>
            <a:rPr lang="en-US" b="1"/>
            <a:t>Remote Accessibility</a:t>
          </a:r>
          <a:endParaRPr lang="en-US" b="0" i="0" dirty="0"/>
        </a:p>
      </dgm:t>
    </dgm:pt>
    <dgm:pt modelId="{F9E7964D-71D6-4DA5-8BD5-764E983E1868}" type="parTrans" cxnId="{477564DD-02BD-4A0B-B1B5-B3705860B7EE}">
      <dgm:prSet/>
      <dgm:spPr/>
      <dgm:t>
        <a:bodyPr/>
        <a:lstStyle/>
        <a:p>
          <a:endParaRPr lang="en-US"/>
        </a:p>
      </dgm:t>
    </dgm:pt>
    <dgm:pt modelId="{E2BFB650-E9F7-41B5-BA55-D6FD75DB8E1B}" type="sibTrans" cxnId="{477564DD-02BD-4A0B-B1B5-B3705860B7EE}">
      <dgm:prSet/>
      <dgm:spPr/>
      <dgm:t>
        <a:bodyPr/>
        <a:lstStyle/>
        <a:p>
          <a:endParaRPr lang="en-US"/>
        </a:p>
      </dgm:t>
    </dgm:pt>
    <dgm:pt modelId="{6BFAEE79-77CA-42B6-B5C6-E957EEC05E6F}">
      <dgm:prSet/>
      <dgm:spPr/>
      <dgm:t>
        <a:bodyPr/>
        <a:lstStyle/>
        <a:p>
          <a:r>
            <a:rPr lang="en-US" b="1"/>
            <a:t>Scalability</a:t>
          </a:r>
          <a:endParaRPr lang="en-US" b="0" i="0" dirty="0"/>
        </a:p>
      </dgm:t>
    </dgm:pt>
    <dgm:pt modelId="{0A14C946-47A8-40A6-BD1A-B7F99DF61C21}" type="parTrans" cxnId="{CFD576DE-BE85-4AEE-9B12-400FEC8A2F31}">
      <dgm:prSet/>
      <dgm:spPr/>
      <dgm:t>
        <a:bodyPr/>
        <a:lstStyle/>
        <a:p>
          <a:endParaRPr lang="en-US"/>
        </a:p>
      </dgm:t>
    </dgm:pt>
    <dgm:pt modelId="{C81F5C21-8250-43A1-9C53-C8814E42314C}" type="sibTrans" cxnId="{CFD576DE-BE85-4AEE-9B12-400FEC8A2F31}">
      <dgm:prSet/>
      <dgm:spPr/>
      <dgm:t>
        <a:bodyPr/>
        <a:lstStyle/>
        <a:p>
          <a:endParaRPr lang="en-US"/>
        </a:p>
      </dgm:t>
    </dgm:pt>
    <dgm:pt modelId="{F6155766-8EA3-412B-B459-3E0592227D83}">
      <dgm:prSet/>
      <dgm:spPr/>
      <dgm:t>
        <a:bodyPr/>
        <a:lstStyle/>
        <a:p>
          <a:r>
            <a:rPr lang="en-US" b="1"/>
            <a:t>Multi-species Support</a:t>
          </a:r>
          <a:endParaRPr lang="en-US" b="0" i="0" dirty="0"/>
        </a:p>
      </dgm:t>
    </dgm:pt>
    <dgm:pt modelId="{1BBDD030-9EE4-4AAF-A133-710FC8E04AB8}" type="parTrans" cxnId="{3F66B54B-9180-42DF-8E60-1D6C6D28F47D}">
      <dgm:prSet/>
      <dgm:spPr/>
      <dgm:t>
        <a:bodyPr/>
        <a:lstStyle/>
        <a:p>
          <a:endParaRPr lang="en-US"/>
        </a:p>
      </dgm:t>
    </dgm:pt>
    <dgm:pt modelId="{70A11DCA-A85E-4E8C-A24F-2CB6AED6CBAA}" type="sibTrans" cxnId="{3F66B54B-9180-42DF-8E60-1D6C6D28F47D}">
      <dgm:prSet/>
      <dgm:spPr/>
      <dgm:t>
        <a:bodyPr/>
        <a:lstStyle/>
        <a:p>
          <a:endParaRPr lang="en-US"/>
        </a:p>
      </dgm:t>
    </dgm:pt>
    <dgm:pt modelId="{82248C44-A6C4-4180-89C5-DB0DB78E8057}" type="pres">
      <dgm:prSet presAssocID="{89A0D717-3076-4583-AA9A-882B9579102C}" presName="theList" presStyleCnt="0">
        <dgm:presLayoutVars>
          <dgm:dir/>
          <dgm:animLvl val="lvl"/>
          <dgm:resizeHandles val="exact"/>
        </dgm:presLayoutVars>
      </dgm:prSet>
      <dgm:spPr/>
    </dgm:pt>
    <dgm:pt modelId="{608508CB-9D09-433A-B79C-863F1D8F9BDE}" type="pres">
      <dgm:prSet presAssocID="{E89783C2-4EA4-40F2-A481-CB806795C808}" presName="compNode" presStyleCnt="0"/>
      <dgm:spPr/>
    </dgm:pt>
    <dgm:pt modelId="{1A9D33E6-3B93-40A9-ACC4-E3E4BF6A3E92}" type="pres">
      <dgm:prSet presAssocID="{E89783C2-4EA4-40F2-A481-CB806795C808}" presName="aNode" presStyleLbl="bgShp" presStyleIdx="0" presStyleCnt="2"/>
      <dgm:spPr/>
    </dgm:pt>
    <dgm:pt modelId="{B837DEC8-F038-4710-9D41-0F9E16F38AA0}" type="pres">
      <dgm:prSet presAssocID="{E89783C2-4EA4-40F2-A481-CB806795C808}" presName="textNode" presStyleLbl="bgShp" presStyleIdx="0" presStyleCnt="2"/>
      <dgm:spPr/>
    </dgm:pt>
    <dgm:pt modelId="{AA220186-6468-4358-B217-DD33E9EBBADE}" type="pres">
      <dgm:prSet presAssocID="{E89783C2-4EA4-40F2-A481-CB806795C808}" presName="compChildNode" presStyleCnt="0"/>
      <dgm:spPr/>
    </dgm:pt>
    <dgm:pt modelId="{4A67EBA1-5524-44CD-A30E-4341E2411F66}" type="pres">
      <dgm:prSet presAssocID="{E89783C2-4EA4-40F2-A481-CB806795C808}" presName="theInnerList" presStyleCnt="0"/>
      <dgm:spPr/>
    </dgm:pt>
    <dgm:pt modelId="{7F001170-F27B-4548-A925-227C331F2401}" type="pres">
      <dgm:prSet presAssocID="{A5E49CD6-27FA-4685-B332-675BBCB4C1C3}" presName="childNode" presStyleLbl="node1" presStyleIdx="0" presStyleCnt="14">
        <dgm:presLayoutVars>
          <dgm:bulletEnabled val="1"/>
        </dgm:presLayoutVars>
      </dgm:prSet>
      <dgm:spPr/>
    </dgm:pt>
    <dgm:pt modelId="{0C2839A6-A6D5-4104-B711-C59DF39DE393}" type="pres">
      <dgm:prSet presAssocID="{A5E49CD6-27FA-4685-B332-675BBCB4C1C3}" presName="aSpace2" presStyleCnt="0"/>
      <dgm:spPr/>
    </dgm:pt>
    <dgm:pt modelId="{E5A63142-4C4D-4849-8BA9-E58E852978E8}" type="pres">
      <dgm:prSet presAssocID="{CAE1DAD6-9899-4E54-9669-C94D6E7178CB}" presName="childNode" presStyleLbl="node1" presStyleIdx="1" presStyleCnt="14">
        <dgm:presLayoutVars>
          <dgm:bulletEnabled val="1"/>
        </dgm:presLayoutVars>
      </dgm:prSet>
      <dgm:spPr/>
    </dgm:pt>
    <dgm:pt modelId="{99B5175B-DB30-441C-A719-9A9C7C1A5903}" type="pres">
      <dgm:prSet presAssocID="{CAE1DAD6-9899-4E54-9669-C94D6E7178CB}" presName="aSpace2" presStyleCnt="0"/>
      <dgm:spPr/>
    </dgm:pt>
    <dgm:pt modelId="{8CA684B7-C93E-48AC-8C06-DC8EF27A28BC}" type="pres">
      <dgm:prSet presAssocID="{B73F432F-482D-42EC-906A-13C76EE5F5DB}" presName="childNode" presStyleLbl="node1" presStyleIdx="2" presStyleCnt="14">
        <dgm:presLayoutVars>
          <dgm:bulletEnabled val="1"/>
        </dgm:presLayoutVars>
      </dgm:prSet>
      <dgm:spPr/>
    </dgm:pt>
    <dgm:pt modelId="{DD918D46-8918-427A-92C6-56CA99F84B1C}" type="pres">
      <dgm:prSet presAssocID="{B73F432F-482D-42EC-906A-13C76EE5F5DB}" presName="aSpace2" presStyleCnt="0"/>
      <dgm:spPr/>
    </dgm:pt>
    <dgm:pt modelId="{26458DD2-7CB7-4693-AD53-D5F6C648ACE5}" type="pres">
      <dgm:prSet presAssocID="{3CC65024-BEFB-467F-B4D1-8A5B164926FD}" presName="childNode" presStyleLbl="node1" presStyleIdx="3" presStyleCnt="14">
        <dgm:presLayoutVars>
          <dgm:bulletEnabled val="1"/>
        </dgm:presLayoutVars>
      </dgm:prSet>
      <dgm:spPr/>
    </dgm:pt>
    <dgm:pt modelId="{B931F0B2-1083-4EE4-A1EC-3C66A2CDBF57}" type="pres">
      <dgm:prSet presAssocID="{3CC65024-BEFB-467F-B4D1-8A5B164926FD}" presName="aSpace2" presStyleCnt="0"/>
      <dgm:spPr/>
    </dgm:pt>
    <dgm:pt modelId="{D46FADBE-202D-4567-AE4F-126CEBC2B5F2}" type="pres">
      <dgm:prSet presAssocID="{1CA805A5-54E3-431B-8886-03577F67003E}" presName="childNode" presStyleLbl="node1" presStyleIdx="4" presStyleCnt="14">
        <dgm:presLayoutVars>
          <dgm:bulletEnabled val="1"/>
        </dgm:presLayoutVars>
      </dgm:prSet>
      <dgm:spPr/>
    </dgm:pt>
    <dgm:pt modelId="{6D1FF186-F685-412C-9441-7D23FAECCFC7}" type="pres">
      <dgm:prSet presAssocID="{1CA805A5-54E3-431B-8886-03577F67003E}" presName="aSpace2" presStyleCnt="0"/>
      <dgm:spPr/>
    </dgm:pt>
    <dgm:pt modelId="{2B5D51B6-9682-4D0A-BAA5-31F1611C04AA}" type="pres">
      <dgm:prSet presAssocID="{10AAC138-7C3F-475F-9B95-26AC6287997B}" presName="childNode" presStyleLbl="node1" presStyleIdx="5" presStyleCnt="14">
        <dgm:presLayoutVars>
          <dgm:bulletEnabled val="1"/>
        </dgm:presLayoutVars>
      </dgm:prSet>
      <dgm:spPr/>
    </dgm:pt>
    <dgm:pt modelId="{D1E76B52-8A34-4EB2-9E46-ED91E8E6450E}" type="pres">
      <dgm:prSet presAssocID="{E89783C2-4EA4-40F2-A481-CB806795C808}" presName="aSpace" presStyleCnt="0"/>
      <dgm:spPr/>
    </dgm:pt>
    <dgm:pt modelId="{19D1CB61-A16F-4702-B8B2-91C1BE2A4D0C}" type="pres">
      <dgm:prSet presAssocID="{5D99B921-0DA7-4F4C-B83A-7BC66630282C}" presName="compNode" presStyleCnt="0"/>
      <dgm:spPr/>
    </dgm:pt>
    <dgm:pt modelId="{9D6E59B5-4615-4A33-A90B-F5A9F5B6A63F}" type="pres">
      <dgm:prSet presAssocID="{5D99B921-0DA7-4F4C-B83A-7BC66630282C}" presName="aNode" presStyleLbl="bgShp" presStyleIdx="1" presStyleCnt="2"/>
      <dgm:spPr/>
    </dgm:pt>
    <dgm:pt modelId="{BA6DB494-7B16-45D3-B538-A89EEAE8D9E8}" type="pres">
      <dgm:prSet presAssocID="{5D99B921-0DA7-4F4C-B83A-7BC66630282C}" presName="textNode" presStyleLbl="bgShp" presStyleIdx="1" presStyleCnt="2"/>
      <dgm:spPr/>
    </dgm:pt>
    <dgm:pt modelId="{876C0EC5-8C1C-44C4-A716-2701AE414A89}" type="pres">
      <dgm:prSet presAssocID="{5D99B921-0DA7-4F4C-B83A-7BC66630282C}" presName="compChildNode" presStyleCnt="0"/>
      <dgm:spPr/>
    </dgm:pt>
    <dgm:pt modelId="{641E97AC-BAB3-4342-A4F9-436E1B948EE4}" type="pres">
      <dgm:prSet presAssocID="{5D99B921-0DA7-4F4C-B83A-7BC66630282C}" presName="theInnerList" presStyleCnt="0"/>
      <dgm:spPr/>
    </dgm:pt>
    <dgm:pt modelId="{9F496002-2216-4C89-8BBE-42513CEBAA73}" type="pres">
      <dgm:prSet presAssocID="{3091C69D-75F7-47AB-BC43-DC5F3DC3BF7D}" presName="childNode" presStyleLbl="node1" presStyleIdx="6" presStyleCnt="14">
        <dgm:presLayoutVars>
          <dgm:bulletEnabled val="1"/>
        </dgm:presLayoutVars>
      </dgm:prSet>
      <dgm:spPr/>
    </dgm:pt>
    <dgm:pt modelId="{8DB01F18-9F44-4AD9-B00A-369AF50A9B39}" type="pres">
      <dgm:prSet presAssocID="{3091C69D-75F7-47AB-BC43-DC5F3DC3BF7D}" presName="aSpace2" presStyleCnt="0"/>
      <dgm:spPr/>
    </dgm:pt>
    <dgm:pt modelId="{1AF3494C-AC50-405B-9285-56B06DC31D44}" type="pres">
      <dgm:prSet presAssocID="{9F9D37B3-860A-4F36-9964-FC311633E282}" presName="childNode" presStyleLbl="node1" presStyleIdx="7" presStyleCnt="14">
        <dgm:presLayoutVars>
          <dgm:bulletEnabled val="1"/>
        </dgm:presLayoutVars>
      </dgm:prSet>
      <dgm:spPr/>
    </dgm:pt>
    <dgm:pt modelId="{2413BA6C-0287-4F6F-9F1B-92422687CAFD}" type="pres">
      <dgm:prSet presAssocID="{9F9D37B3-860A-4F36-9964-FC311633E282}" presName="aSpace2" presStyleCnt="0"/>
      <dgm:spPr/>
    </dgm:pt>
    <dgm:pt modelId="{5E99B943-9E64-4F42-83FD-FA87DD8D72EA}" type="pres">
      <dgm:prSet presAssocID="{9E0AD63B-F31A-492A-BB45-EC84099AFB96}" presName="childNode" presStyleLbl="node1" presStyleIdx="8" presStyleCnt="14">
        <dgm:presLayoutVars>
          <dgm:bulletEnabled val="1"/>
        </dgm:presLayoutVars>
      </dgm:prSet>
      <dgm:spPr/>
    </dgm:pt>
    <dgm:pt modelId="{A76EE8E9-0211-4628-BF04-EB222E2B546A}" type="pres">
      <dgm:prSet presAssocID="{9E0AD63B-F31A-492A-BB45-EC84099AFB96}" presName="aSpace2" presStyleCnt="0"/>
      <dgm:spPr/>
    </dgm:pt>
    <dgm:pt modelId="{07356E3C-6642-4B3B-90C7-82AE36F6FE2D}" type="pres">
      <dgm:prSet presAssocID="{899EC47D-5004-4E3D-B565-B6C5845318F2}" presName="childNode" presStyleLbl="node1" presStyleIdx="9" presStyleCnt="14">
        <dgm:presLayoutVars>
          <dgm:bulletEnabled val="1"/>
        </dgm:presLayoutVars>
      </dgm:prSet>
      <dgm:spPr/>
    </dgm:pt>
    <dgm:pt modelId="{866117F1-7696-499A-9D97-13918DB88707}" type="pres">
      <dgm:prSet presAssocID="{899EC47D-5004-4E3D-B565-B6C5845318F2}" presName="aSpace2" presStyleCnt="0"/>
      <dgm:spPr/>
    </dgm:pt>
    <dgm:pt modelId="{C9ABEF7B-890B-461B-972B-262040ABC1A4}" type="pres">
      <dgm:prSet presAssocID="{13AAA92B-30CF-46F2-95FA-3CDE2457A874}" presName="childNode" presStyleLbl="node1" presStyleIdx="10" presStyleCnt="14">
        <dgm:presLayoutVars>
          <dgm:bulletEnabled val="1"/>
        </dgm:presLayoutVars>
      </dgm:prSet>
      <dgm:spPr/>
    </dgm:pt>
    <dgm:pt modelId="{87279BC2-17FE-42DE-A068-7412D330C5D1}" type="pres">
      <dgm:prSet presAssocID="{13AAA92B-30CF-46F2-95FA-3CDE2457A874}" presName="aSpace2" presStyleCnt="0"/>
      <dgm:spPr/>
    </dgm:pt>
    <dgm:pt modelId="{2FBD2996-90B1-48D8-8F0B-B2A7C91B5750}" type="pres">
      <dgm:prSet presAssocID="{6BFAEE79-77CA-42B6-B5C6-E957EEC05E6F}" presName="childNode" presStyleLbl="node1" presStyleIdx="11" presStyleCnt="14">
        <dgm:presLayoutVars>
          <dgm:bulletEnabled val="1"/>
        </dgm:presLayoutVars>
      </dgm:prSet>
      <dgm:spPr/>
    </dgm:pt>
    <dgm:pt modelId="{E82B74E0-0FAD-463D-B60F-E17A21BE0E36}" type="pres">
      <dgm:prSet presAssocID="{6BFAEE79-77CA-42B6-B5C6-E957EEC05E6F}" presName="aSpace2" presStyleCnt="0"/>
      <dgm:spPr/>
    </dgm:pt>
    <dgm:pt modelId="{972F832B-385B-41B9-B8F0-6E2565B7D182}" type="pres">
      <dgm:prSet presAssocID="{F6155766-8EA3-412B-B459-3E0592227D83}" presName="childNode" presStyleLbl="node1" presStyleIdx="12" presStyleCnt="14">
        <dgm:presLayoutVars>
          <dgm:bulletEnabled val="1"/>
        </dgm:presLayoutVars>
      </dgm:prSet>
      <dgm:spPr/>
    </dgm:pt>
    <dgm:pt modelId="{26297944-1EF8-476F-B8A7-1271F1CA7511}" type="pres">
      <dgm:prSet presAssocID="{F6155766-8EA3-412B-B459-3E0592227D83}" presName="aSpace2" presStyleCnt="0"/>
      <dgm:spPr/>
    </dgm:pt>
    <dgm:pt modelId="{96167C24-F2B3-4B28-BB02-998A9E28D9A4}" type="pres">
      <dgm:prSet presAssocID="{F10CEBFE-7F35-4E0E-ADE9-D34876915485}" presName="childNode" presStyleLbl="node1" presStyleIdx="13" presStyleCnt="14">
        <dgm:presLayoutVars>
          <dgm:bulletEnabled val="1"/>
        </dgm:presLayoutVars>
      </dgm:prSet>
      <dgm:spPr/>
    </dgm:pt>
  </dgm:ptLst>
  <dgm:cxnLst>
    <dgm:cxn modelId="{DFE56800-1F17-4DED-92BF-8C849B4CA74B}" type="presOf" srcId="{9E0AD63B-F31A-492A-BB45-EC84099AFB96}" destId="{5E99B943-9E64-4F42-83FD-FA87DD8D72EA}" srcOrd="0" destOrd="0" presId="urn:microsoft.com/office/officeart/2005/8/layout/lProcess2"/>
    <dgm:cxn modelId="{BCCC171B-77E1-4BFF-86AF-DBDC2CC929D4}" srcId="{E89783C2-4EA4-40F2-A481-CB806795C808}" destId="{1CA805A5-54E3-431B-8886-03577F67003E}" srcOrd="4" destOrd="0" parTransId="{CCE7688C-3EBB-4884-A14D-69F41C67F87F}" sibTransId="{58C50CDA-9CDE-4874-B9C7-D2CF61463F67}"/>
    <dgm:cxn modelId="{CF3D1D29-A8CF-4457-B48F-702C62C926B9}" type="presOf" srcId="{3CC65024-BEFB-467F-B4D1-8A5B164926FD}" destId="{26458DD2-7CB7-4693-AD53-D5F6C648ACE5}" srcOrd="0" destOrd="0" presId="urn:microsoft.com/office/officeart/2005/8/layout/lProcess2"/>
    <dgm:cxn modelId="{1D8F2C2A-79D6-4CA7-BEE1-666519669E25}" srcId="{E89783C2-4EA4-40F2-A481-CB806795C808}" destId="{3CC65024-BEFB-467F-B4D1-8A5B164926FD}" srcOrd="3" destOrd="0" parTransId="{A105BD9C-B31F-4DC8-94DD-BBC98915D1F3}" sibTransId="{2767AC34-90C5-476F-B735-767BC6BD95E2}"/>
    <dgm:cxn modelId="{17287460-6829-4E90-945A-32FE7964F394}" srcId="{E89783C2-4EA4-40F2-A481-CB806795C808}" destId="{10AAC138-7C3F-475F-9B95-26AC6287997B}" srcOrd="5" destOrd="0" parTransId="{25EEED6B-A62E-4BAF-9A38-0C567F8DF4EA}" sibTransId="{FA35B86C-C1C5-49E2-A697-17B2F6CAC534}"/>
    <dgm:cxn modelId="{6B35CF63-EB03-40F9-93BC-0B92CECAE499}" srcId="{5D99B921-0DA7-4F4C-B83A-7BC66630282C}" destId="{9F9D37B3-860A-4F36-9964-FC311633E282}" srcOrd="1" destOrd="0" parTransId="{61EF5674-F02F-4E2F-8EBE-62E600669F8A}" sibTransId="{1B8ADE1D-69DC-4D81-84E5-EE9BC5C8B3B2}"/>
    <dgm:cxn modelId="{B055FB64-90E6-4AED-AF87-E1BED803D46B}" type="presOf" srcId="{89A0D717-3076-4583-AA9A-882B9579102C}" destId="{82248C44-A6C4-4180-89C5-DB0DB78E8057}" srcOrd="0" destOrd="0" presId="urn:microsoft.com/office/officeart/2005/8/layout/lProcess2"/>
    <dgm:cxn modelId="{3F66B54B-9180-42DF-8E60-1D6C6D28F47D}" srcId="{5D99B921-0DA7-4F4C-B83A-7BC66630282C}" destId="{F6155766-8EA3-412B-B459-3E0592227D83}" srcOrd="6" destOrd="0" parTransId="{1BBDD030-9EE4-4AAF-A133-710FC8E04AB8}" sibTransId="{70A11DCA-A85E-4E8C-A24F-2CB6AED6CBAA}"/>
    <dgm:cxn modelId="{0C0FC46E-E4B1-453F-A1C0-048362944BB3}" type="presOf" srcId="{F6155766-8EA3-412B-B459-3E0592227D83}" destId="{972F832B-385B-41B9-B8F0-6E2565B7D182}" srcOrd="0" destOrd="0" presId="urn:microsoft.com/office/officeart/2005/8/layout/lProcess2"/>
    <dgm:cxn modelId="{03987557-D651-4B83-A15E-4A1E877D6376}" type="presOf" srcId="{E89783C2-4EA4-40F2-A481-CB806795C808}" destId="{1A9D33E6-3B93-40A9-ACC4-E3E4BF6A3E92}" srcOrd="0" destOrd="0" presId="urn:microsoft.com/office/officeart/2005/8/layout/lProcess2"/>
    <dgm:cxn modelId="{0101BB79-DF91-477E-99D6-9DC042723B90}" srcId="{89A0D717-3076-4583-AA9A-882B9579102C}" destId="{5D99B921-0DA7-4F4C-B83A-7BC66630282C}" srcOrd="1" destOrd="0" parTransId="{BA9EB7C6-FCA0-4FD7-9501-577BD7F37506}" sibTransId="{E8D1CDC6-00CA-4F3F-801C-EFE0E867EB49}"/>
    <dgm:cxn modelId="{BB95D97A-8E82-4D96-8BC2-B97F48F81970}" type="presOf" srcId="{1CA805A5-54E3-431B-8886-03577F67003E}" destId="{D46FADBE-202D-4567-AE4F-126CEBC2B5F2}" srcOrd="0" destOrd="0" presId="urn:microsoft.com/office/officeart/2005/8/layout/lProcess2"/>
    <dgm:cxn modelId="{90EBC97B-160C-49AD-8474-A610A3821A99}" type="presOf" srcId="{F10CEBFE-7F35-4E0E-ADE9-D34876915485}" destId="{96167C24-F2B3-4B28-BB02-998A9E28D9A4}" srcOrd="0" destOrd="0" presId="urn:microsoft.com/office/officeart/2005/8/layout/lProcess2"/>
    <dgm:cxn modelId="{FC3CF27B-91FE-47B3-AB9A-D43646CCB067}" type="presOf" srcId="{5D99B921-0DA7-4F4C-B83A-7BC66630282C}" destId="{BA6DB494-7B16-45D3-B538-A89EEAE8D9E8}" srcOrd="1" destOrd="0" presId="urn:microsoft.com/office/officeart/2005/8/layout/lProcess2"/>
    <dgm:cxn modelId="{31573380-EA69-4FFD-9DE2-384A953C5C3B}" srcId="{E89783C2-4EA4-40F2-A481-CB806795C808}" destId="{CAE1DAD6-9899-4E54-9669-C94D6E7178CB}" srcOrd="1" destOrd="0" parTransId="{6A83C941-40F1-4AAD-886D-04B677087D8D}" sibTransId="{2AA68E44-43A2-4DBC-951D-1600F39107CB}"/>
    <dgm:cxn modelId="{030E8981-C240-4526-9BF8-78E7B576EC5C}" type="presOf" srcId="{10AAC138-7C3F-475F-9B95-26AC6287997B}" destId="{2B5D51B6-9682-4D0A-BAA5-31F1611C04AA}" srcOrd="0" destOrd="0" presId="urn:microsoft.com/office/officeart/2005/8/layout/lProcess2"/>
    <dgm:cxn modelId="{996C3583-8E7A-4C3C-AE56-03E3E2C8859F}" srcId="{E89783C2-4EA4-40F2-A481-CB806795C808}" destId="{A5E49CD6-27FA-4685-B332-675BBCB4C1C3}" srcOrd="0" destOrd="0" parTransId="{69024A69-FECF-467D-A778-9E3D8E481E25}" sibTransId="{319BD792-F677-4728-87D8-A30B5F6EEFC2}"/>
    <dgm:cxn modelId="{9804038C-3870-4094-97F2-F7C2E769D9E1}" type="presOf" srcId="{9F9D37B3-860A-4F36-9964-FC311633E282}" destId="{1AF3494C-AC50-405B-9285-56B06DC31D44}" srcOrd="0" destOrd="0" presId="urn:microsoft.com/office/officeart/2005/8/layout/lProcess2"/>
    <dgm:cxn modelId="{3BD3408E-5C81-490F-8056-89174B3CB185}" type="presOf" srcId="{A5E49CD6-27FA-4685-B332-675BBCB4C1C3}" destId="{7F001170-F27B-4548-A925-227C331F2401}" srcOrd="0" destOrd="0" presId="urn:microsoft.com/office/officeart/2005/8/layout/lProcess2"/>
    <dgm:cxn modelId="{1C460A9E-E06E-4EFA-B1A0-EEA85A055841}" type="presOf" srcId="{13AAA92B-30CF-46F2-95FA-3CDE2457A874}" destId="{C9ABEF7B-890B-461B-972B-262040ABC1A4}" srcOrd="0" destOrd="0" presId="urn:microsoft.com/office/officeart/2005/8/layout/lProcess2"/>
    <dgm:cxn modelId="{247BFAA2-E5C8-4BAD-AE6E-43EB4EE0C3FB}" type="presOf" srcId="{5D99B921-0DA7-4F4C-B83A-7BC66630282C}" destId="{9D6E59B5-4615-4A33-A90B-F5A9F5B6A63F}" srcOrd="0" destOrd="0" presId="urn:microsoft.com/office/officeart/2005/8/layout/lProcess2"/>
    <dgm:cxn modelId="{9E4892B8-E05E-4C41-ADE7-557DA12087B7}" type="presOf" srcId="{E89783C2-4EA4-40F2-A481-CB806795C808}" destId="{B837DEC8-F038-4710-9D41-0F9E16F38AA0}" srcOrd="1" destOrd="0" presId="urn:microsoft.com/office/officeart/2005/8/layout/lProcess2"/>
    <dgm:cxn modelId="{0DBBC5BE-1DA6-4C08-A27A-494592ACDBE1}" type="presOf" srcId="{899EC47D-5004-4E3D-B565-B6C5845318F2}" destId="{07356E3C-6642-4B3B-90C7-82AE36F6FE2D}" srcOrd="0" destOrd="0" presId="urn:microsoft.com/office/officeart/2005/8/layout/lProcess2"/>
    <dgm:cxn modelId="{B09B28C2-6ADA-4B90-8DAB-4975466894F8}" srcId="{E89783C2-4EA4-40F2-A481-CB806795C808}" destId="{B73F432F-482D-42EC-906A-13C76EE5F5DB}" srcOrd="2" destOrd="0" parTransId="{F352A816-E065-4B42-8EFA-7D5B89E9B8C5}" sibTransId="{F6052B15-EA97-40D3-BDC1-154CA9E3F210}"/>
    <dgm:cxn modelId="{368C56C5-42E6-465C-B782-381D257A6A37}" type="presOf" srcId="{B73F432F-482D-42EC-906A-13C76EE5F5DB}" destId="{8CA684B7-C93E-48AC-8C06-DC8EF27A28BC}" srcOrd="0" destOrd="0" presId="urn:microsoft.com/office/officeart/2005/8/layout/lProcess2"/>
    <dgm:cxn modelId="{28195AC9-38E2-4DAE-8379-2A308A268B19}" srcId="{5D99B921-0DA7-4F4C-B83A-7BC66630282C}" destId="{3091C69D-75F7-47AB-BC43-DC5F3DC3BF7D}" srcOrd="0" destOrd="0" parTransId="{1A3CDCF0-89F7-4735-895E-22A3A06AEEC3}" sibTransId="{244670CB-62BD-4774-AB5C-F564A5FC5D09}"/>
    <dgm:cxn modelId="{AE0EB0CD-EF90-413A-B183-138B4DC71779}" type="presOf" srcId="{6BFAEE79-77CA-42B6-B5C6-E957EEC05E6F}" destId="{2FBD2996-90B1-48D8-8F0B-B2A7C91B5750}" srcOrd="0" destOrd="0" presId="urn:microsoft.com/office/officeart/2005/8/layout/lProcess2"/>
    <dgm:cxn modelId="{E4ACACD9-47F5-4AB9-B2D9-5C066470D765}" srcId="{89A0D717-3076-4583-AA9A-882B9579102C}" destId="{E89783C2-4EA4-40F2-A481-CB806795C808}" srcOrd="0" destOrd="0" parTransId="{4EF344E0-8E6C-40D7-93E9-039AEFAEBBC6}" sibTransId="{84E5027A-4987-4C14-AB0C-251AC7811F20}"/>
    <dgm:cxn modelId="{477564DD-02BD-4A0B-B1B5-B3705860B7EE}" srcId="{5D99B921-0DA7-4F4C-B83A-7BC66630282C}" destId="{13AAA92B-30CF-46F2-95FA-3CDE2457A874}" srcOrd="4" destOrd="0" parTransId="{F9E7964D-71D6-4DA5-8BD5-764E983E1868}" sibTransId="{E2BFB650-E9F7-41B5-BA55-D6FD75DB8E1B}"/>
    <dgm:cxn modelId="{CFD576DE-BE85-4AEE-9B12-400FEC8A2F31}" srcId="{5D99B921-0DA7-4F4C-B83A-7BC66630282C}" destId="{6BFAEE79-77CA-42B6-B5C6-E957EEC05E6F}" srcOrd="5" destOrd="0" parTransId="{0A14C946-47A8-40A6-BD1A-B7F99DF61C21}" sibTransId="{C81F5C21-8250-43A1-9C53-C8814E42314C}"/>
    <dgm:cxn modelId="{831C64E2-68E6-4284-9E76-3353C7A8E116}" type="presOf" srcId="{3091C69D-75F7-47AB-BC43-DC5F3DC3BF7D}" destId="{9F496002-2216-4C89-8BBE-42513CEBAA73}" srcOrd="0" destOrd="0" presId="urn:microsoft.com/office/officeart/2005/8/layout/lProcess2"/>
    <dgm:cxn modelId="{023A79EC-8700-4B6F-BBA3-0C36AF3DC1CB}" srcId="{5D99B921-0DA7-4F4C-B83A-7BC66630282C}" destId="{F10CEBFE-7F35-4E0E-ADE9-D34876915485}" srcOrd="7" destOrd="0" parTransId="{284B3EEB-A91D-4610-9EC8-40D0AFDA9E9C}" sibTransId="{492A78AC-5C6E-4E27-8D17-11B0D58E9C04}"/>
    <dgm:cxn modelId="{71114AEE-C01E-4D4A-85D9-74E865328BCC}" type="presOf" srcId="{CAE1DAD6-9899-4E54-9669-C94D6E7178CB}" destId="{E5A63142-4C4D-4849-8BA9-E58E852978E8}" srcOrd="0" destOrd="0" presId="urn:microsoft.com/office/officeart/2005/8/layout/lProcess2"/>
    <dgm:cxn modelId="{5BBD3DF0-80FB-4737-9C53-C19F5B7624BB}" srcId="{5D99B921-0DA7-4F4C-B83A-7BC66630282C}" destId="{899EC47D-5004-4E3D-B565-B6C5845318F2}" srcOrd="3" destOrd="0" parTransId="{60A4CC7B-8F6D-4930-918D-2931CE16F549}" sibTransId="{1E1746AE-993F-4F26-B51D-CCED7E956B31}"/>
    <dgm:cxn modelId="{F48E72F9-94EF-4E0A-934D-E726A7D457EC}" srcId="{5D99B921-0DA7-4F4C-B83A-7BC66630282C}" destId="{9E0AD63B-F31A-492A-BB45-EC84099AFB96}" srcOrd="2" destOrd="0" parTransId="{98BF11B0-90C3-4AF1-B773-3FB517F11806}" sibTransId="{774638E2-256A-47A2-8BB3-34247C53D503}"/>
    <dgm:cxn modelId="{89857DF6-500D-4797-9108-CB7A187A68D1}" type="presParOf" srcId="{82248C44-A6C4-4180-89C5-DB0DB78E8057}" destId="{608508CB-9D09-433A-B79C-863F1D8F9BDE}" srcOrd="0" destOrd="0" presId="urn:microsoft.com/office/officeart/2005/8/layout/lProcess2"/>
    <dgm:cxn modelId="{F87F7529-6649-46A8-A3D8-B81B5D1C42F2}" type="presParOf" srcId="{608508CB-9D09-433A-B79C-863F1D8F9BDE}" destId="{1A9D33E6-3B93-40A9-ACC4-E3E4BF6A3E92}" srcOrd="0" destOrd="0" presId="urn:microsoft.com/office/officeart/2005/8/layout/lProcess2"/>
    <dgm:cxn modelId="{63D17AE0-44F4-4AD3-AFAB-E0615B438037}" type="presParOf" srcId="{608508CB-9D09-433A-B79C-863F1D8F9BDE}" destId="{B837DEC8-F038-4710-9D41-0F9E16F38AA0}" srcOrd="1" destOrd="0" presId="urn:microsoft.com/office/officeart/2005/8/layout/lProcess2"/>
    <dgm:cxn modelId="{33DAD052-A89D-4862-BF73-C51DAFEA8D1D}" type="presParOf" srcId="{608508CB-9D09-433A-B79C-863F1D8F9BDE}" destId="{AA220186-6468-4358-B217-DD33E9EBBADE}" srcOrd="2" destOrd="0" presId="urn:microsoft.com/office/officeart/2005/8/layout/lProcess2"/>
    <dgm:cxn modelId="{6BCD447B-00CF-4440-9ECF-AA86C7529FB1}" type="presParOf" srcId="{AA220186-6468-4358-B217-DD33E9EBBADE}" destId="{4A67EBA1-5524-44CD-A30E-4341E2411F66}" srcOrd="0" destOrd="0" presId="urn:microsoft.com/office/officeart/2005/8/layout/lProcess2"/>
    <dgm:cxn modelId="{F20D078B-F29D-413B-AA6D-C9795544E7A7}" type="presParOf" srcId="{4A67EBA1-5524-44CD-A30E-4341E2411F66}" destId="{7F001170-F27B-4548-A925-227C331F2401}" srcOrd="0" destOrd="0" presId="urn:microsoft.com/office/officeart/2005/8/layout/lProcess2"/>
    <dgm:cxn modelId="{1795626F-B30F-48C1-AAF3-C35524A81CB1}" type="presParOf" srcId="{4A67EBA1-5524-44CD-A30E-4341E2411F66}" destId="{0C2839A6-A6D5-4104-B711-C59DF39DE393}" srcOrd="1" destOrd="0" presId="urn:microsoft.com/office/officeart/2005/8/layout/lProcess2"/>
    <dgm:cxn modelId="{63ADDCFC-493C-486B-9E3E-9DF5EDCAF8C2}" type="presParOf" srcId="{4A67EBA1-5524-44CD-A30E-4341E2411F66}" destId="{E5A63142-4C4D-4849-8BA9-E58E852978E8}" srcOrd="2" destOrd="0" presId="urn:microsoft.com/office/officeart/2005/8/layout/lProcess2"/>
    <dgm:cxn modelId="{365B3FEB-30E5-4507-858D-CF7113C27FC3}" type="presParOf" srcId="{4A67EBA1-5524-44CD-A30E-4341E2411F66}" destId="{99B5175B-DB30-441C-A719-9A9C7C1A5903}" srcOrd="3" destOrd="0" presId="urn:microsoft.com/office/officeart/2005/8/layout/lProcess2"/>
    <dgm:cxn modelId="{7C42A496-E742-4F08-93C4-B801667BB8FC}" type="presParOf" srcId="{4A67EBA1-5524-44CD-A30E-4341E2411F66}" destId="{8CA684B7-C93E-48AC-8C06-DC8EF27A28BC}" srcOrd="4" destOrd="0" presId="urn:microsoft.com/office/officeart/2005/8/layout/lProcess2"/>
    <dgm:cxn modelId="{E4CB82DB-6B59-4119-9400-A23253E4960F}" type="presParOf" srcId="{4A67EBA1-5524-44CD-A30E-4341E2411F66}" destId="{DD918D46-8918-427A-92C6-56CA99F84B1C}" srcOrd="5" destOrd="0" presId="urn:microsoft.com/office/officeart/2005/8/layout/lProcess2"/>
    <dgm:cxn modelId="{3334F66E-AA11-4CAB-AE8F-941AA1F8A537}" type="presParOf" srcId="{4A67EBA1-5524-44CD-A30E-4341E2411F66}" destId="{26458DD2-7CB7-4693-AD53-D5F6C648ACE5}" srcOrd="6" destOrd="0" presId="urn:microsoft.com/office/officeart/2005/8/layout/lProcess2"/>
    <dgm:cxn modelId="{B56F03AB-8680-4889-8CCE-612D1D2B0503}" type="presParOf" srcId="{4A67EBA1-5524-44CD-A30E-4341E2411F66}" destId="{B931F0B2-1083-4EE4-A1EC-3C66A2CDBF57}" srcOrd="7" destOrd="0" presId="urn:microsoft.com/office/officeart/2005/8/layout/lProcess2"/>
    <dgm:cxn modelId="{16122D6C-7A3F-4E02-9F84-910983E57D8A}" type="presParOf" srcId="{4A67EBA1-5524-44CD-A30E-4341E2411F66}" destId="{D46FADBE-202D-4567-AE4F-126CEBC2B5F2}" srcOrd="8" destOrd="0" presId="urn:microsoft.com/office/officeart/2005/8/layout/lProcess2"/>
    <dgm:cxn modelId="{478B5D32-0388-4BE1-9345-04FF6573C8E1}" type="presParOf" srcId="{4A67EBA1-5524-44CD-A30E-4341E2411F66}" destId="{6D1FF186-F685-412C-9441-7D23FAECCFC7}" srcOrd="9" destOrd="0" presId="urn:microsoft.com/office/officeart/2005/8/layout/lProcess2"/>
    <dgm:cxn modelId="{C735B19F-6E6D-4CB6-9AE1-F0E2B94F5E52}" type="presParOf" srcId="{4A67EBA1-5524-44CD-A30E-4341E2411F66}" destId="{2B5D51B6-9682-4D0A-BAA5-31F1611C04AA}" srcOrd="10" destOrd="0" presId="urn:microsoft.com/office/officeart/2005/8/layout/lProcess2"/>
    <dgm:cxn modelId="{FA687A38-6A26-43A1-A224-3A5CBFF2959E}" type="presParOf" srcId="{82248C44-A6C4-4180-89C5-DB0DB78E8057}" destId="{D1E76B52-8A34-4EB2-9E46-ED91E8E6450E}" srcOrd="1" destOrd="0" presId="urn:microsoft.com/office/officeart/2005/8/layout/lProcess2"/>
    <dgm:cxn modelId="{1B356878-58EB-4AEA-996B-29D7AEC2EEF6}" type="presParOf" srcId="{82248C44-A6C4-4180-89C5-DB0DB78E8057}" destId="{19D1CB61-A16F-4702-B8B2-91C1BE2A4D0C}" srcOrd="2" destOrd="0" presId="urn:microsoft.com/office/officeart/2005/8/layout/lProcess2"/>
    <dgm:cxn modelId="{3925233B-D0C1-4F54-8743-07B8796DB543}" type="presParOf" srcId="{19D1CB61-A16F-4702-B8B2-91C1BE2A4D0C}" destId="{9D6E59B5-4615-4A33-A90B-F5A9F5B6A63F}" srcOrd="0" destOrd="0" presId="urn:microsoft.com/office/officeart/2005/8/layout/lProcess2"/>
    <dgm:cxn modelId="{1F3E5DF3-4591-4DAD-99C3-29EFB1BEB854}" type="presParOf" srcId="{19D1CB61-A16F-4702-B8B2-91C1BE2A4D0C}" destId="{BA6DB494-7B16-45D3-B538-A89EEAE8D9E8}" srcOrd="1" destOrd="0" presId="urn:microsoft.com/office/officeart/2005/8/layout/lProcess2"/>
    <dgm:cxn modelId="{ABB370B0-8041-4292-9DE6-8CBFF4EA8FD0}" type="presParOf" srcId="{19D1CB61-A16F-4702-B8B2-91C1BE2A4D0C}" destId="{876C0EC5-8C1C-44C4-A716-2701AE414A89}" srcOrd="2" destOrd="0" presId="urn:microsoft.com/office/officeart/2005/8/layout/lProcess2"/>
    <dgm:cxn modelId="{86295729-5D96-4158-BC22-995349297760}" type="presParOf" srcId="{876C0EC5-8C1C-44C4-A716-2701AE414A89}" destId="{641E97AC-BAB3-4342-A4F9-436E1B948EE4}" srcOrd="0" destOrd="0" presId="urn:microsoft.com/office/officeart/2005/8/layout/lProcess2"/>
    <dgm:cxn modelId="{F5E4AAC4-A883-4F12-9592-3FF43152A428}" type="presParOf" srcId="{641E97AC-BAB3-4342-A4F9-436E1B948EE4}" destId="{9F496002-2216-4C89-8BBE-42513CEBAA73}" srcOrd="0" destOrd="0" presId="urn:microsoft.com/office/officeart/2005/8/layout/lProcess2"/>
    <dgm:cxn modelId="{25876FC0-1F0C-4E52-ABB1-43563F081422}" type="presParOf" srcId="{641E97AC-BAB3-4342-A4F9-436E1B948EE4}" destId="{8DB01F18-9F44-4AD9-B00A-369AF50A9B39}" srcOrd="1" destOrd="0" presId="urn:microsoft.com/office/officeart/2005/8/layout/lProcess2"/>
    <dgm:cxn modelId="{4B7827DE-05BC-4D1D-A6D5-0913E8680739}" type="presParOf" srcId="{641E97AC-BAB3-4342-A4F9-436E1B948EE4}" destId="{1AF3494C-AC50-405B-9285-56B06DC31D44}" srcOrd="2" destOrd="0" presId="urn:microsoft.com/office/officeart/2005/8/layout/lProcess2"/>
    <dgm:cxn modelId="{C3F7C8C0-59F9-4631-8C3C-ADBDD8D92663}" type="presParOf" srcId="{641E97AC-BAB3-4342-A4F9-436E1B948EE4}" destId="{2413BA6C-0287-4F6F-9F1B-92422687CAFD}" srcOrd="3" destOrd="0" presId="urn:microsoft.com/office/officeart/2005/8/layout/lProcess2"/>
    <dgm:cxn modelId="{6E12F5B9-4933-431F-B174-E5587368F2F5}" type="presParOf" srcId="{641E97AC-BAB3-4342-A4F9-436E1B948EE4}" destId="{5E99B943-9E64-4F42-83FD-FA87DD8D72EA}" srcOrd="4" destOrd="0" presId="urn:microsoft.com/office/officeart/2005/8/layout/lProcess2"/>
    <dgm:cxn modelId="{E271C4D2-4B04-4EC0-97E5-F8C74B62EC40}" type="presParOf" srcId="{641E97AC-BAB3-4342-A4F9-436E1B948EE4}" destId="{A76EE8E9-0211-4628-BF04-EB222E2B546A}" srcOrd="5" destOrd="0" presId="urn:microsoft.com/office/officeart/2005/8/layout/lProcess2"/>
    <dgm:cxn modelId="{BC6E8226-1497-48AC-BF42-C1436BF2C83D}" type="presParOf" srcId="{641E97AC-BAB3-4342-A4F9-436E1B948EE4}" destId="{07356E3C-6642-4B3B-90C7-82AE36F6FE2D}" srcOrd="6" destOrd="0" presId="urn:microsoft.com/office/officeart/2005/8/layout/lProcess2"/>
    <dgm:cxn modelId="{A6523006-CA50-48E0-AF26-FF25E326FCCE}" type="presParOf" srcId="{641E97AC-BAB3-4342-A4F9-436E1B948EE4}" destId="{866117F1-7696-499A-9D97-13918DB88707}" srcOrd="7" destOrd="0" presId="urn:microsoft.com/office/officeart/2005/8/layout/lProcess2"/>
    <dgm:cxn modelId="{CCFCE022-EBAD-4186-B5D5-BC61A26E46EF}" type="presParOf" srcId="{641E97AC-BAB3-4342-A4F9-436E1B948EE4}" destId="{C9ABEF7B-890B-461B-972B-262040ABC1A4}" srcOrd="8" destOrd="0" presId="urn:microsoft.com/office/officeart/2005/8/layout/lProcess2"/>
    <dgm:cxn modelId="{19756B34-F376-429C-AB28-80E5C1073F56}" type="presParOf" srcId="{641E97AC-BAB3-4342-A4F9-436E1B948EE4}" destId="{87279BC2-17FE-42DE-A068-7412D330C5D1}" srcOrd="9" destOrd="0" presId="urn:microsoft.com/office/officeart/2005/8/layout/lProcess2"/>
    <dgm:cxn modelId="{EA81C5F1-5F00-41F0-BF18-33CBBA25DEFF}" type="presParOf" srcId="{641E97AC-BAB3-4342-A4F9-436E1B948EE4}" destId="{2FBD2996-90B1-48D8-8F0B-B2A7C91B5750}" srcOrd="10" destOrd="0" presId="urn:microsoft.com/office/officeart/2005/8/layout/lProcess2"/>
    <dgm:cxn modelId="{709A58F5-8653-4920-B319-6BD6A2CF0442}" type="presParOf" srcId="{641E97AC-BAB3-4342-A4F9-436E1B948EE4}" destId="{E82B74E0-0FAD-463D-B60F-E17A21BE0E36}" srcOrd="11" destOrd="0" presId="urn:microsoft.com/office/officeart/2005/8/layout/lProcess2"/>
    <dgm:cxn modelId="{7DF5D1BB-428E-4210-B337-5F3DE7C3F29B}" type="presParOf" srcId="{641E97AC-BAB3-4342-A4F9-436E1B948EE4}" destId="{972F832B-385B-41B9-B8F0-6E2565B7D182}" srcOrd="12" destOrd="0" presId="urn:microsoft.com/office/officeart/2005/8/layout/lProcess2"/>
    <dgm:cxn modelId="{E94911EF-BD4C-466A-89D6-31CD60B53CCF}" type="presParOf" srcId="{641E97AC-BAB3-4342-A4F9-436E1B948EE4}" destId="{26297944-1EF8-476F-B8A7-1271F1CA7511}" srcOrd="13" destOrd="0" presId="urn:microsoft.com/office/officeart/2005/8/layout/lProcess2"/>
    <dgm:cxn modelId="{134DDA28-255E-4135-97A6-5340286B9D89}" type="presParOf" srcId="{641E97AC-BAB3-4342-A4F9-436E1B948EE4}" destId="{96167C24-F2B3-4B28-BB02-998A9E28D9A4}" srcOrd="14" destOrd="0" presId="urn:microsoft.com/office/officeart/2005/8/layout/l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8300364-C25E-42EB-B6DB-68232E9DB7D8}" type="doc">
      <dgm:prSet loTypeId="urn:microsoft.com/office/officeart/2005/8/layout/hProcess10" loCatId="process" qsTypeId="urn:microsoft.com/office/officeart/2005/8/quickstyle/simple1" qsCatId="simple" csTypeId="urn:microsoft.com/office/officeart/2005/8/colors/accent1_2" csCatId="accent1" phldr="1"/>
      <dgm:spPr/>
      <dgm:t>
        <a:bodyPr/>
        <a:lstStyle/>
        <a:p>
          <a:endParaRPr lang="en-US"/>
        </a:p>
      </dgm:t>
    </dgm:pt>
    <dgm:pt modelId="{DAF62B7C-87F4-40F4-B31E-99077345A255}">
      <dgm:prSet phldrT="[Text]"/>
      <dgm:spPr/>
      <dgm:t>
        <a:bodyPr/>
        <a:lstStyle/>
        <a:p>
          <a:r>
            <a:rPr lang="en-US" b="1" i="0" dirty="0"/>
            <a:t>Dashboard Overview</a:t>
          </a:r>
          <a:endParaRPr lang="en-US" dirty="0"/>
        </a:p>
      </dgm:t>
    </dgm:pt>
    <dgm:pt modelId="{83EAF78E-E296-433E-A3B5-17909BFB3C6F}" type="parTrans" cxnId="{D660BBCD-72BB-4725-96E4-A2A26A74268E}">
      <dgm:prSet/>
      <dgm:spPr/>
      <dgm:t>
        <a:bodyPr/>
        <a:lstStyle/>
        <a:p>
          <a:endParaRPr lang="en-US"/>
        </a:p>
      </dgm:t>
    </dgm:pt>
    <dgm:pt modelId="{B4EC9CED-C386-453E-A587-441B4F50362D}" type="sibTrans" cxnId="{D660BBCD-72BB-4725-96E4-A2A26A74268E}">
      <dgm:prSet/>
      <dgm:spPr/>
      <dgm:t>
        <a:bodyPr/>
        <a:lstStyle/>
        <a:p>
          <a:endParaRPr lang="en-US"/>
        </a:p>
      </dgm:t>
    </dgm:pt>
    <dgm:pt modelId="{ECD94148-8F9E-4693-98F8-72BA03C04C4F}">
      <dgm:prSet phldrT="[Text]"/>
      <dgm:spPr/>
      <dgm:t>
        <a:bodyPr/>
        <a:lstStyle/>
        <a:p>
          <a:r>
            <a:rPr lang="en-US" dirty="0"/>
            <a:t>Overview dashboard</a:t>
          </a:r>
        </a:p>
      </dgm:t>
    </dgm:pt>
    <dgm:pt modelId="{BCD95C63-7D00-45E4-9393-B5F6F983E060}" type="parTrans" cxnId="{65DF6B1B-6C51-4761-88FC-10C3922010FF}">
      <dgm:prSet/>
      <dgm:spPr/>
      <dgm:t>
        <a:bodyPr/>
        <a:lstStyle/>
        <a:p>
          <a:endParaRPr lang="en-US"/>
        </a:p>
      </dgm:t>
    </dgm:pt>
    <dgm:pt modelId="{4F5860C4-1D70-4954-A200-65F5CE448853}" type="sibTrans" cxnId="{65DF6B1B-6C51-4761-88FC-10C3922010FF}">
      <dgm:prSet/>
      <dgm:spPr/>
      <dgm:t>
        <a:bodyPr/>
        <a:lstStyle/>
        <a:p>
          <a:endParaRPr lang="en-US"/>
        </a:p>
      </dgm:t>
    </dgm:pt>
    <dgm:pt modelId="{5BA55C08-14ED-41E9-B83F-A8C698C58C14}">
      <dgm:prSet phldrT="[Text]"/>
      <dgm:spPr/>
      <dgm:t>
        <a:bodyPr/>
        <a:lstStyle/>
        <a:p>
          <a:r>
            <a:rPr lang="en-US" b="0" i="0" dirty="0"/>
            <a:t>Customizable dashboard</a:t>
          </a:r>
          <a:endParaRPr lang="en-US" dirty="0"/>
        </a:p>
      </dgm:t>
    </dgm:pt>
    <dgm:pt modelId="{47E2EC73-32B0-4867-AB8A-70D2257C23B0}" type="parTrans" cxnId="{056DF50E-5613-4E26-8787-222EB638DC8C}">
      <dgm:prSet/>
      <dgm:spPr/>
      <dgm:t>
        <a:bodyPr/>
        <a:lstStyle/>
        <a:p>
          <a:endParaRPr lang="en-US"/>
        </a:p>
      </dgm:t>
    </dgm:pt>
    <dgm:pt modelId="{6ACEE64E-2E82-45B4-B7A7-4C5953C1F258}" type="sibTrans" cxnId="{056DF50E-5613-4E26-8787-222EB638DC8C}">
      <dgm:prSet/>
      <dgm:spPr/>
      <dgm:t>
        <a:bodyPr/>
        <a:lstStyle/>
        <a:p>
          <a:endParaRPr lang="en-US"/>
        </a:p>
      </dgm:t>
    </dgm:pt>
    <dgm:pt modelId="{5F83D7DA-270C-40BD-BEDD-1957B5780237}">
      <dgm:prSet phldrT="[Text]"/>
      <dgm:spPr/>
      <dgm:t>
        <a:bodyPr/>
        <a:lstStyle/>
        <a:p>
          <a:r>
            <a:rPr lang="en-US" b="1" i="0" dirty="0"/>
            <a:t>Farm Overview</a:t>
          </a:r>
          <a:endParaRPr lang="en-US" dirty="0"/>
        </a:p>
      </dgm:t>
    </dgm:pt>
    <dgm:pt modelId="{3F347189-C31D-4897-A223-73BA512C530F}" type="parTrans" cxnId="{971194C9-9C49-4DBB-B9B5-5930C284A43C}">
      <dgm:prSet/>
      <dgm:spPr/>
      <dgm:t>
        <a:bodyPr/>
        <a:lstStyle/>
        <a:p>
          <a:endParaRPr lang="en-US"/>
        </a:p>
      </dgm:t>
    </dgm:pt>
    <dgm:pt modelId="{1314DA8F-6AF1-4467-A2F5-824648B557F6}" type="sibTrans" cxnId="{971194C9-9C49-4DBB-B9B5-5930C284A43C}">
      <dgm:prSet/>
      <dgm:spPr/>
      <dgm:t>
        <a:bodyPr/>
        <a:lstStyle/>
        <a:p>
          <a:endParaRPr lang="en-US"/>
        </a:p>
      </dgm:t>
    </dgm:pt>
    <dgm:pt modelId="{2EC9D59B-408B-481E-8B17-AF138248701D}">
      <dgm:prSet phldrT="[Text]"/>
      <dgm:spPr/>
      <dgm:t>
        <a:bodyPr/>
        <a:lstStyle/>
        <a:p>
          <a:r>
            <a:rPr lang="en-US" b="0" i="0" dirty="0"/>
            <a:t>Users can select a specific fish farm from a list</a:t>
          </a:r>
          <a:endParaRPr lang="en-US" dirty="0"/>
        </a:p>
      </dgm:t>
    </dgm:pt>
    <dgm:pt modelId="{49CEE5F9-0AA6-4061-81F6-87F695BF1CA8}" type="parTrans" cxnId="{A9F44F94-CE7F-4C23-9CBE-84059B180F3E}">
      <dgm:prSet/>
      <dgm:spPr/>
      <dgm:t>
        <a:bodyPr/>
        <a:lstStyle/>
        <a:p>
          <a:endParaRPr lang="en-US"/>
        </a:p>
      </dgm:t>
    </dgm:pt>
    <dgm:pt modelId="{A4DBF659-9B49-462C-B28E-262CBAF21DFE}" type="sibTrans" cxnId="{A9F44F94-CE7F-4C23-9CBE-84059B180F3E}">
      <dgm:prSet/>
      <dgm:spPr/>
      <dgm:t>
        <a:bodyPr/>
        <a:lstStyle/>
        <a:p>
          <a:endParaRPr lang="en-US"/>
        </a:p>
      </dgm:t>
    </dgm:pt>
    <dgm:pt modelId="{6EA355CB-9102-4A1C-89B5-51BC62BF41BE}">
      <dgm:prSet phldrT="[Text]"/>
      <dgm:spPr/>
      <dgm:t>
        <a:bodyPr/>
        <a:lstStyle/>
        <a:p>
          <a:r>
            <a:rPr lang="en-US" b="0" i="0" dirty="0"/>
            <a:t>Farm overview provides essential details about the selected farm</a:t>
          </a:r>
          <a:endParaRPr lang="en-US" dirty="0"/>
        </a:p>
      </dgm:t>
    </dgm:pt>
    <dgm:pt modelId="{75EA4DC0-0CF5-440F-A5E4-DD5CB2512F80}" type="parTrans" cxnId="{8D595FA1-A39E-4F6B-B60F-75324A73B2FF}">
      <dgm:prSet/>
      <dgm:spPr/>
      <dgm:t>
        <a:bodyPr/>
        <a:lstStyle/>
        <a:p>
          <a:endParaRPr lang="en-US"/>
        </a:p>
      </dgm:t>
    </dgm:pt>
    <dgm:pt modelId="{17D4B20E-EF10-4A97-B519-7B011D5242E2}" type="sibTrans" cxnId="{8D595FA1-A39E-4F6B-B60F-75324A73B2FF}">
      <dgm:prSet/>
      <dgm:spPr/>
      <dgm:t>
        <a:bodyPr/>
        <a:lstStyle/>
        <a:p>
          <a:endParaRPr lang="en-US"/>
        </a:p>
      </dgm:t>
    </dgm:pt>
    <dgm:pt modelId="{65B4186A-1D02-49DF-8DAD-78EC65A95B9F}">
      <dgm:prSet phldrT="[Text]"/>
      <dgm:spPr/>
      <dgm:t>
        <a:bodyPr/>
        <a:lstStyle/>
        <a:p>
          <a:r>
            <a:rPr lang="en-US" b="1" i="0" dirty="0"/>
            <a:t>Enclosure Details</a:t>
          </a:r>
          <a:endParaRPr lang="en-US" dirty="0"/>
        </a:p>
      </dgm:t>
    </dgm:pt>
    <dgm:pt modelId="{67EF8F1E-EA17-41D3-97A6-528CE89F8CB2}" type="parTrans" cxnId="{484AAD75-808D-48AC-9C66-0BA924082B59}">
      <dgm:prSet/>
      <dgm:spPr/>
      <dgm:t>
        <a:bodyPr/>
        <a:lstStyle/>
        <a:p>
          <a:endParaRPr lang="en-US"/>
        </a:p>
      </dgm:t>
    </dgm:pt>
    <dgm:pt modelId="{A4506556-5309-4561-9400-EAF71F9D2FA1}" type="sibTrans" cxnId="{484AAD75-808D-48AC-9C66-0BA924082B59}">
      <dgm:prSet/>
      <dgm:spPr/>
      <dgm:t>
        <a:bodyPr/>
        <a:lstStyle/>
        <a:p>
          <a:endParaRPr lang="en-US"/>
        </a:p>
      </dgm:t>
    </dgm:pt>
    <dgm:pt modelId="{3D71FFCB-8FB9-477E-BD64-1C394EB2F2A8}">
      <dgm:prSet phldrT="[Text]"/>
      <dgm:spPr/>
      <dgm:t>
        <a:bodyPr/>
        <a:lstStyle/>
        <a:p>
          <a:pPr>
            <a:buFont typeface="Arial" panose="020B0604020202020204" pitchFamily="34" charset="0"/>
            <a:buChar char="•"/>
          </a:pPr>
          <a:r>
            <a:rPr lang="en-US" b="0" i="0" dirty="0"/>
            <a:t>Enclosure ID (unique identifier).</a:t>
          </a:r>
          <a:endParaRPr lang="en-US" dirty="0"/>
        </a:p>
      </dgm:t>
    </dgm:pt>
    <dgm:pt modelId="{5D5D0002-0A9E-4A6E-9DBD-F478C4C891DC}" type="parTrans" cxnId="{361B7017-3EE0-4890-B9BB-45DB3BAF2841}">
      <dgm:prSet/>
      <dgm:spPr/>
      <dgm:t>
        <a:bodyPr/>
        <a:lstStyle/>
        <a:p>
          <a:endParaRPr lang="en-US"/>
        </a:p>
      </dgm:t>
    </dgm:pt>
    <dgm:pt modelId="{ADD7ED22-65E9-400A-9498-DD7A0411EA00}" type="sibTrans" cxnId="{361B7017-3EE0-4890-B9BB-45DB3BAF2841}">
      <dgm:prSet/>
      <dgm:spPr/>
      <dgm:t>
        <a:bodyPr/>
        <a:lstStyle/>
        <a:p>
          <a:endParaRPr lang="en-US"/>
        </a:p>
      </dgm:t>
    </dgm:pt>
    <dgm:pt modelId="{D10C8057-BF69-4AD2-BC10-A5682F2F0136}">
      <dgm:prSet phldrT="[Text]"/>
      <dgm:spPr/>
      <dgm:t>
        <a:bodyPr/>
        <a:lstStyle/>
        <a:p>
          <a:r>
            <a:rPr lang="en-US" b="1" i="0" dirty="0"/>
            <a:t>Alerts and Thresholds</a:t>
          </a:r>
          <a:endParaRPr lang="en-US" dirty="0"/>
        </a:p>
      </dgm:t>
    </dgm:pt>
    <dgm:pt modelId="{9B6B276E-2492-40AE-8517-3840B7839700}" type="parTrans" cxnId="{28CD35D2-2E6E-4886-B514-F99D4A3997CE}">
      <dgm:prSet/>
      <dgm:spPr/>
      <dgm:t>
        <a:bodyPr/>
        <a:lstStyle/>
        <a:p>
          <a:endParaRPr lang="en-US"/>
        </a:p>
      </dgm:t>
    </dgm:pt>
    <dgm:pt modelId="{0BA6A419-EC8A-4E06-BDC9-3314E668081D}" type="sibTrans" cxnId="{28CD35D2-2E6E-4886-B514-F99D4A3997CE}">
      <dgm:prSet/>
      <dgm:spPr/>
      <dgm:t>
        <a:bodyPr/>
        <a:lstStyle/>
        <a:p>
          <a:endParaRPr lang="en-US"/>
        </a:p>
      </dgm:t>
    </dgm:pt>
    <dgm:pt modelId="{DEF5E4CA-02ED-4107-B7A9-B9093834E979}">
      <dgm:prSet phldrT="[Text]"/>
      <dgm:spPr/>
      <dgm:t>
        <a:bodyPr/>
        <a:lstStyle/>
        <a:p>
          <a:r>
            <a:rPr lang="en-US" b="1" i="0" dirty="0"/>
            <a:t>Fish Harvest Tracking</a:t>
          </a:r>
          <a:endParaRPr lang="en-US" dirty="0"/>
        </a:p>
      </dgm:t>
    </dgm:pt>
    <dgm:pt modelId="{178FAB78-EBD3-4E3D-9E6C-4E56BFCA0ACF}" type="parTrans" cxnId="{2319F797-B460-4BC2-82DF-5052D4925921}">
      <dgm:prSet/>
      <dgm:spPr/>
      <dgm:t>
        <a:bodyPr/>
        <a:lstStyle/>
        <a:p>
          <a:endParaRPr lang="en-US"/>
        </a:p>
      </dgm:t>
    </dgm:pt>
    <dgm:pt modelId="{D5E913CC-3008-40CA-B6AF-87AB69EA57B1}" type="sibTrans" cxnId="{2319F797-B460-4BC2-82DF-5052D4925921}">
      <dgm:prSet/>
      <dgm:spPr/>
      <dgm:t>
        <a:bodyPr/>
        <a:lstStyle/>
        <a:p>
          <a:endParaRPr lang="en-US"/>
        </a:p>
      </dgm:t>
    </dgm:pt>
    <dgm:pt modelId="{25AF1D14-42C6-4319-836E-8B1F699FE610}">
      <dgm:prSet phldrT="[Text]"/>
      <dgm:spPr/>
      <dgm:t>
        <a:bodyPr/>
        <a:lstStyle/>
        <a:p>
          <a:r>
            <a:rPr lang="en-US" b="1" i="0" dirty="0"/>
            <a:t>Insights and Analytics</a:t>
          </a:r>
          <a:endParaRPr lang="en-US" dirty="0"/>
        </a:p>
      </dgm:t>
    </dgm:pt>
    <dgm:pt modelId="{CD57702D-FD5B-4FE8-88A4-B185CE83D634}" type="parTrans" cxnId="{8D7F35CF-DC4C-4BF7-BC05-E518E8E1921F}">
      <dgm:prSet/>
      <dgm:spPr/>
      <dgm:t>
        <a:bodyPr/>
        <a:lstStyle/>
        <a:p>
          <a:endParaRPr lang="en-US"/>
        </a:p>
      </dgm:t>
    </dgm:pt>
    <dgm:pt modelId="{5584FE35-F496-4B66-8A27-CD2BEADAC26D}" type="sibTrans" cxnId="{8D7F35CF-DC4C-4BF7-BC05-E518E8E1921F}">
      <dgm:prSet/>
      <dgm:spPr/>
      <dgm:t>
        <a:bodyPr/>
        <a:lstStyle/>
        <a:p>
          <a:endParaRPr lang="en-US"/>
        </a:p>
      </dgm:t>
    </dgm:pt>
    <dgm:pt modelId="{F1D65F05-B7EC-4AB6-9221-CF6E5229BA37}">
      <dgm:prSet phldrT="[Text]"/>
      <dgm:spPr/>
      <dgm:t>
        <a:bodyPr/>
        <a:lstStyle/>
        <a:p>
          <a:r>
            <a:rPr lang="en-US" b="1" i="0" dirty="0"/>
            <a:t>Multi-Farm Insights</a:t>
          </a:r>
          <a:endParaRPr lang="en-US" dirty="0"/>
        </a:p>
      </dgm:t>
    </dgm:pt>
    <dgm:pt modelId="{E88B4AFD-584F-4C1B-9ACD-E477413AB300}" type="parTrans" cxnId="{82E0FA81-1A01-4696-B0FC-2891FEE5A2D3}">
      <dgm:prSet/>
      <dgm:spPr/>
      <dgm:t>
        <a:bodyPr/>
        <a:lstStyle/>
        <a:p>
          <a:endParaRPr lang="en-US"/>
        </a:p>
      </dgm:t>
    </dgm:pt>
    <dgm:pt modelId="{0A7FE711-BF13-4D27-823C-948AFA8A44FE}" type="sibTrans" cxnId="{82E0FA81-1A01-4696-B0FC-2891FEE5A2D3}">
      <dgm:prSet/>
      <dgm:spPr/>
      <dgm:t>
        <a:bodyPr/>
        <a:lstStyle/>
        <a:p>
          <a:endParaRPr lang="en-US"/>
        </a:p>
      </dgm:t>
    </dgm:pt>
    <dgm:pt modelId="{5C177213-84D4-47DB-A004-0E618703B184}">
      <dgm:prSet phldrT="[Text]"/>
      <dgm:spPr/>
      <dgm:t>
        <a:bodyPr/>
        <a:lstStyle/>
        <a:p>
          <a:r>
            <a:rPr lang="en-US" dirty="0"/>
            <a:t>Critical information like</a:t>
          </a:r>
        </a:p>
      </dgm:t>
    </dgm:pt>
    <dgm:pt modelId="{D4C2B526-9064-477D-B73B-42AFC46E98ED}" type="parTrans" cxnId="{CC5FD551-F88F-48A4-AA3D-53AE963F27DC}">
      <dgm:prSet/>
      <dgm:spPr/>
      <dgm:t>
        <a:bodyPr/>
        <a:lstStyle/>
        <a:p>
          <a:endParaRPr lang="en-US"/>
        </a:p>
      </dgm:t>
    </dgm:pt>
    <dgm:pt modelId="{6A57FAFF-729E-44B3-A485-F290AC82D0E9}" type="sibTrans" cxnId="{CC5FD551-F88F-48A4-AA3D-53AE963F27DC}">
      <dgm:prSet/>
      <dgm:spPr/>
      <dgm:t>
        <a:bodyPr/>
        <a:lstStyle/>
        <a:p>
          <a:endParaRPr lang="en-US"/>
        </a:p>
      </dgm:t>
    </dgm:pt>
    <dgm:pt modelId="{A7AF8014-6B2B-4BA3-9EE3-CD680FC71AE3}">
      <dgm:prSet/>
      <dgm:spPr/>
      <dgm:t>
        <a:bodyPr/>
        <a:lstStyle/>
        <a:p>
          <a:pPr>
            <a:buFont typeface="Arial" panose="020B0604020202020204" pitchFamily="34" charset="0"/>
            <a:buChar char="•"/>
          </a:pPr>
          <a:r>
            <a:rPr lang="en-US" b="0" i="0" dirty="0"/>
            <a:t>Active alerts (if any).</a:t>
          </a:r>
        </a:p>
      </dgm:t>
    </dgm:pt>
    <dgm:pt modelId="{81D35600-76F1-4079-B44D-34934D0F08ED}" type="parTrans" cxnId="{F549D584-FD1A-453E-BD5B-A80923AA38BF}">
      <dgm:prSet/>
      <dgm:spPr/>
      <dgm:t>
        <a:bodyPr/>
        <a:lstStyle/>
        <a:p>
          <a:endParaRPr lang="en-US"/>
        </a:p>
      </dgm:t>
    </dgm:pt>
    <dgm:pt modelId="{59885F1E-E028-4A98-83C4-14DD200D063F}" type="sibTrans" cxnId="{F549D584-FD1A-453E-BD5B-A80923AA38BF}">
      <dgm:prSet/>
      <dgm:spPr/>
      <dgm:t>
        <a:bodyPr/>
        <a:lstStyle/>
        <a:p>
          <a:endParaRPr lang="en-US"/>
        </a:p>
      </dgm:t>
    </dgm:pt>
    <dgm:pt modelId="{34F6BA3D-47BA-41AD-8013-A8AC3455FC69}">
      <dgm:prSet/>
      <dgm:spPr/>
      <dgm:t>
        <a:bodyPr/>
        <a:lstStyle/>
        <a:p>
          <a:pPr>
            <a:buFont typeface="Arial" panose="020B0604020202020204" pitchFamily="34" charset="0"/>
            <a:buChar char="•"/>
          </a:pPr>
          <a:r>
            <a:rPr lang="en-US" b="0" i="0" dirty="0"/>
            <a:t>Recent health status summary</a:t>
          </a:r>
        </a:p>
      </dgm:t>
    </dgm:pt>
    <dgm:pt modelId="{320A1E62-588B-4712-9819-3F35B07B5B28}" type="parTrans" cxnId="{84FA0BC7-D0D0-4CA1-9CCE-67E698CBF25E}">
      <dgm:prSet/>
      <dgm:spPr/>
      <dgm:t>
        <a:bodyPr/>
        <a:lstStyle/>
        <a:p>
          <a:endParaRPr lang="en-US"/>
        </a:p>
      </dgm:t>
    </dgm:pt>
    <dgm:pt modelId="{5B63E1F8-1AD5-4696-904D-CB3C26C47E79}" type="sibTrans" cxnId="{84FA0BC7-D0D0-4CA1-9CCE-67E698CBF25E}">
      <dgm:prSet/>
      <dgm:spPr/>
      <dgm:t>
        <a:bodyPr/>
        <a:lstStyle/>
        <a:p>
          <a:endParaRPr lang="en-US"/>
        </a:p>
      </dgm:t>
    </dgm:pt>
    <dgm:pt modelId="{9A89238B-22CB-4710-A909-90A2882D8A01}">
      <dgm:prSet phldrT="[Text]"/>
      <dgm:spPr/>
      <dgm:t>
        <a:bodyPr/>
        <a:lstStyle/>
        <a:p>
          <a:r>
            <a:rPr lang="en-US" b="0" i="0" dirty="0"/>
            <a:t>Total number of fish farms.</a:t>
          </a:r>
          <a:endParaRPr lang="en-US" dirty="0"/>
        </a:p>
      </dgm:t>
    </dgm:pt>
    <dgm:pt modelId="{F902838B-2243-49AE-B875-07CD2F711B07}" type="parTrans" cxnId="{0F12AAA2-F45E-4652-A601-340874AE8BB8}">
      <dgm:prSet/>
      <dgm:spPr/>
      <dgm:t>
        <a:bodyPr/>
        <a:lstStyle/>
        <a:p>
          <a:endParaRPr lang="en-US"/>
        </a:p>
      </dgm:t>
    </dgm:pt>
    <dgm:pt modelId="{7C76EB64-49E1-4D33-B594-E2F96EC4378C}" type="sibTrans" cxnId="{0F12AAA2-F45E-4652-A601-340874AE8BB8}">
      <dgm:prSet/>
      <dgm:spPr/>
      <dgm:t>
        <a:bodyPr/>
        <a:lstStyle/>
        <a:p>
          <a:endParaRPr lang="en-US"/>
        </a:p>
      </dgm:t>
    </dgm:pt>
    <dgm:pt modelId="{C0D27B67-5138-4471-8531-9D6E0D02698E}">
      <dgm:prSet phldrT="[Text]"/>
      <dgm:spPr/>
      <dgm:t>
        <a:bodyPr/>
        <a:lstStyle/>
        <a:p>
          <a:pPr>
            <a:buFont typeface="Arial" panose="020B0604020202020204" pitchFamily="34" charset="0"/>
            <a:buChar char="•"/>
          </a:pPr>
          <a:r>
            <a:rPr lang="en-US" b="0" i="0" dirty="0"/>
            <a:t>Number of Enclosures.</a:t>
          </a:r>
          <a:endParaRPr lang="en-US" dirty="0"/>
        </a:p>
      </dgm:t>
    </dgm:pt>
    <dgm:pt modelId="{AC196C20-F1A8-468E-B00E-F1BB27E42076}" type="parTrans" cxnId="{05FCE320-E119-4692-A372-069C56A3C075}">
      <dgm:prSet/>
      <dgm:spPr/>
      <dgm:t>
        <a:bodyPr/>
        <a:lstStyle/>
        <a:p>
          <a:endParaRPr lang="en-US"/>
        </a:p>
      </dgm:t>
    </dgm:pt>
    <dgm:pt modelId="{27ED5406-78E4-49FB-8A2C-7CF437B21382}" type="sibTrans" cxnId="{05FCE320-E119-4692-A372-069C56A3C075}">
      <dgm:prSet/>
      <dgm:spPr/>
      <dgm:t>
        <a:bodyPr/>
        <a:lstStyle/>
        <a:p>
          <a:endParaRPr lang="en-US"/>
        </a:p>
      </dgm:t>
    </dgm:pt>
    <dgm:pt modelId="{891929C4-94D1-4E35-956F-CB1E178C3352}">
      <dgm:prSet/>
      <dgm:spPr/>
      <dgm:t>
        <a:bodyPr/>
        <a:lstStyle/>
        <a:p>
          <a:pPr>
            <a:buFont typeface="Arial" panose="020B0604020202020204" pitchFamily="34" charset="0"/>
            <a:buChar char="•"/>
          </a:pPr>
          <a:r>
            <a:rPr lang="en-US" b="0" i="0"/>
            <a:t>Total Fish Count.</a:t>
          </a:r>
        </a:p>
      </dgm:t>
    </dgm:pt>
    <dgm:pt modelId="{9860A64B-A14C-45E1-8ACE-53D104D08A9B}" type="parTrans" cxnId="{B65BE0CF-19F8-46E8-BEC4-340936B31A55}">
      <dgm:prSet/>
      <dgm:spPr/>
      <dgm:t>
        <a:bodyPr/>
        <a:lstStyle/>
        <a:p>
          <a:endParaRPr lang="en-US"/>
        </a:p>
      </dgm:t>
    </dgm:pt>
    <dgm:pt modelId="{4DC34AAF-C40E-40B0-917B-D54F27F4DD66}" type="sibTrans" cxnId="{B65BE0CF-19F8-46E8-BEC4-340936B31A55}">
      <dgm:prSet/>
      <dgm:spPr/>
      <dgm:t>
        <a:bodyPr/>
        <a:lstStyle/>
        <a:p>
          <a:endParaRPr lang="en-US"/>
        </a:p>
      </dgm:t>
    </dgm:pt>
    <dgm:pt modelId="{93B1EFD6-2A70-41D1-8716-20BA8157DD1E}">
      <dgm:prSet/>
      <dgm:spPr/>
      <dgm:t>
        <a:bodyPr/>
        <a:lstStyle/>
        <a:p>
          <a:pPr>
            <a:buFont typeface="Arial" panose="020B0604020202020204" pitchFamily="34" charset="0"/>
            <a:buChar char="•"/>
          </a:pPr>
          <a:r>
            <a:rPr lang="en-US" b="0" i="0"/>
            <a:t>Water Quality Summary (pH, temperature, salinity, oxygen levels).</a:t>
          </a:r>
        </a:p>
      </dgm:t>
    </dgm:pt>
    <dgm:pt modelId="{B91D11C4-3B3E-4B81-BFF0-86261F3EB514}" type="parTrans" cxnId="{DDBA4F7B-647D-4F4E-A949-8530391D063B}">
      <dgm:prSet/>
      <dgm:spPr/>
      <dgm:t>
        <a:bodyPr/>
        <a:lstStyle/>
        <a:p>
          <a:endParaRPr lang="en-US"/>
        </a:p>
      </dgm:t>
    </dgm:pt>
    <dgm:pt modelId="{677CD6C2-58F0-4F41-A53A-5E76D2CB5F23}" type="sibTrans" cxnId="{DDBA4F7B-647D-4F4E-A949-8530391D063B}">
      <dgm:prSet/>
      <dgm:spPr/>
      <dgm:t>
        <a:bodyPr/>
        <a:lstStyle/>
        <a:p>
          <a:endParaRPr lang="en-US"/>
        </a:p>
      </dgm:t>
    </dgm:pt>
    <dgm:pt modelId="{88D9E395-0AEA-4139-B1A5-5CEC893FE5C8}">
      <dgm:prSet/>
      <dgm:spPr/>
      <dgm:t>
        <a:bodyPr/>
        <a:lstStyle/>
        <a:p>
          <a:pPr>
            <a:buFont typeface="Arial" panose="020B0604020202020204" pitchFamily="34" charset="0"/>
            <a:buChar char="•"/>
          </a:pPr>
          <a:r>
            <a:rPr lang="en-US" b="0" i="0"/>
            <a:t>Recent Fish Health Status (based on underwater camera data).</a:t>
          </a:r>
        </a:p>
      </dgm:t>
    </dgm:pt>
    <dgm:pt modelId="{DFF558CD-2635-4159-BAEA-BFCB9D4AF1E7}" type="parTrans" cxnId="{25EA52F6-85E2-4528-B1CA-3EC03C49AFFD}">
      <dgm:prSet/>
      <dgm:spPr/>
      <dgm:t>
        <a:bodyPr/>
        <a:lstStyle/>
        <a:p>
          <a:endParaRPr lang="en-US"/>
        </a:p>
      </dgm:t>
    </dgm:pt>
    <dgm:pt modelId="{F5CC37E3-0B91-4FD0-84D5-B8E881A5F1E6}" type="sibTrans" cxnId="{25EA52F6-85E2-4528-B1CA-3EC03C49AFFD}">
      <dgm:prSet/>
      <dgm:spPr/>
      <dgm:t>
        <a:bodyPr/>
        <a:lstStyle/>
        <a:p>
          <a:endParaRPr lang="en-US"/>
        </a:p>
      </dgm:t>
    </dgm:pt>
    <dgm:pt modelId="{67967435-579C-4EA2-8ECB-F82CFC9F3437}">
      <dgm:prSet/>
      <dgm:spPr/>
      <dgm:t>
        <a:bodyPr/>
        <a:lstStyle/>
        <a:p>
          <a:pPr>
            <a:buFont typeface="Arial" panose="020B0604020202020204" pitchFamily="34" charset="0"/>
            <a:buChar char="•"/>
          </a:pPr>
          <a:r>
            <a:rPr lang="en-US" b="0" i="0" dirty="0"/>
            <a:t>Alerts (highlighted issues)</a:t>
          </a:r>
        </a:p>
      </dgm:t>
    </dgm:pt>
    <dgm:pt modelId="{1B8CCAAB-FED3-451F-BC4B-6A5A19476526}" type="parTrans" cxnId="{83FC1A0F-C8D8-41E0-BEBC-DE866F00D9DE}">
      <dgm:prSet/>
      <dgm:spPr/>
      <dgm:t>
        <a:bodyPr/>
        <a:lstStyle/>
        <a:p>
          <a:endParaRPr lang="en-US"/>
        </a:p>
      </dgm:t>
    </dgm:pt>
    <dgm:pt modelId="{8AA03827-D4D7-4AA5-917B-55323A9A0399}" type="sibTrans" cxnId="{83FC1A0F-C8D8-41E0-BEBC-DE866F00D9DE}">
      <dgm:prSet/>
      <dgm:spPr/>
      <dgm:t>
        <a:bodyPr/>
        <a:lstStyle/>
        <a:p>
          <a:endParaRPr lang="en-US"/>
        </a:p>
      </dgm:t>
    </dgm:pt>
    <dgm:pt modelId="{D0557893-82FA-4F11-8919-6AEAE54CAD13}">
      <dgm:prSet/>
      <dgm:spPr/>
      <dgm:t>
        <a:bodyPr/>
        <a:lstStyle/>
        <a:p>
          <a:pPr>
            <a:buFont typeface="Arial" panose="020B0604020202020204" pitchFamily="34" charset="0"/>
            <a:buChar char="•"/>
          </a:pPr>
          <a:r>
            <a:rPr lang="en-US" b="0" i="0"/>
            <a:t>Fish Count (current population).</a:t>
          </a:r>
        </a:p>
      </dgm:t>
    </dgm:pt>
    <dgm:pt modelId="{CED41AB9-15BE-4C69-9B82-BF76E891A9A5}" type="parTrans" cxnId="{48C47ED6-070E-49A9-A288-5CBEB62B16FE}">
      <dgm:prSet/>
      <dgm:spPr/>
      <dgm:t>
        <a:bodyPr/>
        <a:lstStyle/>
        <a:p>
          <a:endParaRPr lang="en-US"/>
        </a:p>
      </dgm:t>
    </dgm:pt>
    <dgm:pt modelId="{8DB666AC-5703-48A2-9E1C-AA1EBA2F2DE2}" type="sibTrans" cxnId="{48C47ED6-070E-49A9-A288-5CBEB62B16FE}">
      <dgm:prSet/>
      <dgm:spPr/>
      <dgm:t>
        <a:bodyPr/>
        <a:lstStyle/>
        <a:p>
          <a:endParaRPr lang="en-US"/>
        </a:p>
      </dgm:t>
    </dgm:pt>
    <dgm:pt modelId="{731333A6-3285-42A6-ABAE-6763B7F53BB8}">
      <dgm:prSet/>
      <dgm:spPr/>
      <dgm:t>
        <a:bodyPr/>
        <a:lstStyle/>
        <a:p>
          <a:pPr>
            <a:buFont typeface="Arial" panose="020B0604020202020204" pitchFamily="34" charset="0"/>
            <a:buChar char="•"/>
          </a:pPr>
          <a:r>
            <a:rPr lang="en-US" b="0" i="0"/>
            <a:t>Water Quality Metrics (real-time graphs).</a:t>
          </a:r>
        </a:p>
      </dgm:t>
    </dgm:pt>
    <dgm:pt modelId="{FC0C66C2-4CF6-46B9-BFC7-E3B11845A3DF}" type="parTrans" cxnId="{EE8BE126-744E-419C-B66B-407BC999D0AC}">
      <dgm:prSet/>
      <dgm:spPr/>
      <dgm:t>
        <a:bodyPr/>
        <a:lstStyle/>
        <a:p>
          <a:endParaRPr lang="en-US"/>
        </a:p>
      </dgm:t>
    </dgm:pt>
    <dgm:pt modelId="{38C68617-E228-4A9C-9986-F7C28630A612}" type="sibTrans" cxnId="{EE8BE126-744E-419C-B66B-407BC999D0AC}">
      <dgm:prSet/>
      <dgm:spPr/>
      <dgm:t>
        <a:bodyPr/>
        <a:lstStyle/>
        <a:p>
          <a:endParaRPr lang="en-US"/>
        </a:p>
      </dgm:t>
    </dgm:pt>
    <dgm:pt modelId="{01373773-E118-490B-9CE0-D6E66FFB832F}">
      <dgm:prSet/>
      <dgm:spPr/>
      <dgm:t>
        <a:bodyPr/>
        <a:lstStyle/>
        <a:p>
          <a:pPr>
            <a:buFont typeface="Arial" panose="020B0604020202020204" pitchFamily="34" charset="0"/>
            <a:buChar char="•"/>
          </a:pPr>
          <a:r>
            <a:rPr lang="en-US" b="0" i="0"/>
            <a:t>Fish Behavior (live video feed from underwater cameras).</a:t>
          </a:r>
        </a:p>
      </dgm:t>
    </dgm:pt>
    <dgm:pt modelId="{99A85BE1-0B88-4836-A6C4-7260FAB18A6C}" type="parTrans" cxnId="{0DA4601D-BD85-4451-BBCA-F1249EB9D695}">
      <dgm:prSet/>
      <dgm:spPr/>
      <dgm:t>
        <a:bodyPr/>
        <a:lstStyle/>
        <a:p>
          <a:endParaRPr lang="en-US"/>
        </a:p>
      </dgm:t>
    </dgm:pt>
    <dgm:pt modelId="{25374AE3-ED44-4F29-AE33-59E0E58FDD8C}" type="sibTrans" cxnId="{0DA4601D-BD85-4451-BBCA-F1249EB9D695}">
      <dgm:prSet/>
      <dgm:spPr/>
      <dgm:t>
        <a:bodyPr/>
        <a:lstStyle/>
        <a:p>
          <a:endParaRPr lang="en-US"/>
        </a:p>
      </dgm:t>
    </dgm:pt>
    <dgm:pt modelId="{821D20D6-75D7-4C40-A905-9259E665D892}">
      <dgm:prSet/>
      <dgm:spPr/>
      <dgm:t>
        <a:bodyPr/>
        <a:lstStyle/>
        <a:p>
          <a:pPr>
            <a:buFont typeface="Arial" panose="020B0604020202020204" pitchFamily="34" charset="0"/>
            <a:buChar char="•"/>
          </a:pPr>
          <a:r>
            <a:rPr lang="en-US" b="0" i="0"/>
            <a:t>Parasite Detection Status (alerts if parasites detected).</a:t>
          </a:r>
        </a:p>
      </dgm:t>
    </dgm:pt>
    <dgm:pt modelId="{E6AF363E-1037-4B19-BCEF-1DD0889C4FE8}" type="parTrans" cxnId="{18076159-04A9-486B-B3CB-BA6611FDBEE2}">
      <dgm:prSet/>
      <dgm:spPr/>
      <dgm:t>
        <a:bodyPr/>
        <a:lstStyle/>
        <a:p>
          <a:endParaRPr lang="en-US"/>
        </a:p>
      </dgm:t>
    </dgm:pt>
    <dgm:pt modelId="{AFB12BF8-5A90-4E41-9309-FE3B4229EBF0}" type="sibTrans" cxnId="{18076159-04A9-486B-B3CB-BA6611FDBEE2}">
      <dgm:prSet/>
      <dgm:spPr/>
      <dgm:t>
        <a:bodyPr/>
        <a:lstStyle/>
        <a:p>
          <a:endParaRPr lang="en-US"/>
        </a:p>
      </dgm:t>
    </dgm:pt>
    <dgm:pt modelId="{42963413-D225-4D28-A418-04BD14A54ED5}">
      <dgm:prSet/>
      <dgm:spPr/>
      <dgm:t>
        <a:bodyPr/>
        <a:lstStyle/>
        <a:p>
          <a:pPr>
            <a:buFont typeface="Arial" panose="020B0604020202020204" pitchFamily="34" charset="0"/>
            <a:buChar char="•"/>
          </a:pPr>
          <a:r>
            <a:rPr lang="en-US" b="0" i="0" dirty="0"/>
            <a:t>Fish-</a:t>
          </a:r>
          <a:r>
            <a:rPr lang="en-US" b="0" i="0" dirty="0" err="1"/>
            <a:t>ual</a:t>
          </a:r>
          <a:r>
            <a:rPr lang="en-US" b="0" i="0" dirty="0"/>
            <a:t> Recognition (if available).</a:t>
          </a:r>
        </a:p>
      </dgm:t>
    </dgm:pt>
    <dgm:pt modelId="{8C28CE10-2FE6-4DFA-ADA6-D4BD30D8309A}" type="parTrans" cxnId="{1E858DC2-8572-4F23-B8C0-48604EFF9F3C}">
      <dgm:prSet/>
      <dgm:spPr/>
      <dgm:t>
        <a:bodyPr/>
        <a:lstStyle/>
        <a:p>
          <a:endParaRPr lang="en-US"/>
        </a:p>
      </dgm:t>
    </dgm:pt>
    <dgm:pt modelId="{43106D0D-585C-4D73-A65D-003B93C1E726}" type="sibTrans" cxnId="{1E858DC2-8572-4F23-B8C0-48604EFF9F3C}">
      <dgm:prSet/>
      <dgm:spPr/>
      <dgm:t>
        <a:bodyPr/>
        <a:lstStyle/>
        <a:p>
          <a:endParaRPr lang="en-US"/>
        </a:p>
      </dgm:t>
    </dgm:pt>
    <dgm:pt modelId="{D09F8054-D79D-47F6-BFBF-070F18E9A675}">
      <dgm:prSet phldrT="[Text]"/>
      <dgm:spPr/>
      <dgm:t>
        <a:bodyPr/>
        <a:lstStyle/>
        <a:p>
          <a:pPr>
            <a:buFont typeface="Arial" panose="020B0604020202020204" pitchFamily="34" charset="0"/>
            <a:buChar char="•"/>
          </a:pPr>
          <a:r>
            <a:rPr lang="en-US" b="0" i="0"/>
            <a:t>Users set custom thresholds (e.g., pH, temperature).</a:t>
          </a:r>
          <a:endParaRPr lang="en-US" dirty="0"/>
        </a:p>
      </dgm:t>
    </dgm:pt>
    <dgm:pt modelId="{99D4A0F5-43E6-469D-9B3C-CD57150AD9A7}" type="parTrans" cxnId="{1E9AF537-A62D-4048-85C8-03E5F0DA1169}">
      <dgm:prSet/>
      <dgm:spPr/>
      <dgm:t>
        <a:bodyPr/>
        <a:lstStyle/>
        <a:p>
          <a:endParaRPr lang="en-US"/>
        </a:p>
      </dgm:t>
    </dgm:pt>
    <dgm:pt modelId="{8591C673-3472-45F5-A95B-259ADF2401BB}" type="sibTrans" cxnId="{1E9AF537-A62D-4048-85C8-03E5F0DA1169}">
      <dgm:prSet/>
      <dgm:spPr/>
      <dgm:t>
        <a:bodyPr/>
        <a:lstStyle/>
        <a:p>
          <a:endParaRPr lang="en-US"/>
        </a:p>
      </dgm:t>
    </dgm:pt>
    <dgm:pt modelId="{CDE3ED8A-1A8C-4944-89CF-9748A1A330CA}">
      <dgm:prSet/>
      <dgm:spPr/>
      <dgm:t>
        <a:bodyPr/>
        <a:lstStyle/>
        <a:p>
          <a:pPr>
            <a:buFont typeface="Arial" panose="020B0604020202020204" pitchFamily="34" charset="0"/>
            <a:buChar char="•"/>
          </a:pPr>
          <a:r>
            <a:rPr lang="en-US" b="0" i="0"/>
            <a:t>Alerts triggered when thresholds exceeded:</a:t>
          </a:r>
        </a:p>
      </dgm:t>
    </dgm:pt>
    <dgm:pt modelId="{796D20E3-A58F-42A1-9A0C-0C1A95B6BA5F}" type="parTrans" cxnId="{CBA44AC1-A09F-4006-87B9-AF134326CF69}">
      <dgm:prSet/>
      <dgm:spPr/>
      <dgm:t>
        <a:bodyPr/>
        <a:lstStyle/>
        <a:p>
          <a:endParaRPr lang="en-US"/>
        </a:p>
      </dgm:t>
    </dgm:pt>
    <dgm:pt modelId="{60FFBF49-3032-431E-8DD8-890F12069079}" type="sibTrans" cxnId="{CBA44AC1-A09F-4006-87B9-AF134326CF69}">
      <dgm:prSet/>
      <dgm:spPr/>
      <dgm:t>
        <a:bodyPr/>
        <a:lstStyle/>
        <a:p>
          <a:endParaRPr lang="en-US"/>
        </a:p>
      </dgm:t>
    </dgm:pt>
    <dgm:pt modelId="{6A66807D-F624-444F-828A-CA0695E239F3}">
      <dgm:prSet/>
      <dgm:spPr/>
      <dgm:t>
        <a:bodyPr/>
        <a:lstStyle/>
        <a:p>
          <a:pPr>
            <a:buFont typeface="Arial" panose="020B0604020202020204" pitchFamily="34" charset="0"/>
            <a:buChar char="•"/>
          </a:pPr>
          <a:r>
            <a:rPr lang="en-US" b="0" i="0"/>
            <a:t>Visual Alerts on Dashboard (highlighted areas or color changes).</a:t>
          </a:r>
        </a:p>
      </dgm:t>
    </dgm:pt>
    <dgm:pt modelId="{888DAFA2-FE6C-453D-AD91-A91CBFD06431}" type="parTrans" cxnId="{3361FDAB-5460-4C35-9DCE-3E9A0FC4F187}">
      <dgm:prSet/>
      <dgm:spPr/>
      <dgm:t>
        <a:bodyPr/>
        <a:lstStyle/>
        <a:p>
          <a:endParaRPr lang="en-US"/>
        </a:p>
      </dgm:t>
    </dgm:pt>
    <dgm:pt modelId="{24B2684F-8240-496D-BAA7-60F5DC57CD8A}" type="sibTrans" cxnId="{3361FDAB-5460-4C35-9DCE-3E9A0FC4F187}">
      <dgm:prSet/>
      <dgm:spPr/>
      <dgm:t>
        <a:bodyPr/>
        <a:lstStyle/>
        <a:p>
          <a:endParaRPr lang="en-US"/>
        </a:p>
      </dgm:t>
    </dgm:pt>
    <dgm:pt modelId="{4C708881-E6F2-4EAC-B4F9-65D4A8BB1BDC}">
      <dgm:prSet/>
      <dgm:spPr/>
      <dgm:t>
        <a:bodyPr/>
        <a:lstStyle/>
        <a:p>
          <a:pPr>
            <a:buFont typeface="Arial" panose="020B0604020202020204" pitchFamily="34" charset="0"/>
            <a:buChar char="•"/>
          </a:pPr>
          <a:r>
            <a:rPr lang="en-US" b="0" i="0"/>
            <a:t>Email/SMS Notifications.</a:t>
          </a:r>
        </a:p>
      </dgm:t>
    </dgm:pt>
    <dgm:pt modelId="{86C584DE-136A-429F-BE73-35FFBC9B3121}" type="parTrans" cxnId="{591E09F0-B04E-4DCE-B6DA-B801846C80E4}">
      <dgm:prSet/>
      <dgm:spPr/>
      <dgm:t>
        <a:bodyPr/>
        <a:lstStyle/>
        <a:p>
          <a:endParaRPr lang="en-US"/>
        </a:p>
      </dgm:t>
    </dgm:pt>
    <dgm:pt modelId="{B7B53D22-46B9-48D8-B725-3FD4787B7E87}" type="sibTrans" cxnId="{591E09F0-B04E-4DCE-B6DA-B801846C80E4}">
      <dgm:prSet/>
      <dgm:spPr/>
      <dgm:t>
        <a:bodyPr/>
        <a:lstStyle/>
        <a:p>
          <a:endParaRPr lang="en-US"/>
        </a:p>
      </dgm:t>
    </dgm:pt>
    <dgm:pt modelId="{4FB5FBC8-0411-4ABD-88E3-84A6565BBDD3}">
      <dgm:prSet phldrT="[Text]"/>
      <dgm:spPr/>
      <dgm:t>
        <a:bodyPr/>
        <a:lstStyle/>
        <a:p>
          <a:pPr>
            <a:buFont typeface="Arial" panose="020B0604020202020204" pitchFamily="34" charset="0"/>
            <a:buChar char="•"/>
          </a:pPr>
          <a:r>
            <a:rPr lang="en-US" b="0" i="0"/>
            <a:t>Separate section to track harvested fish:Input Harvested Fish Count.</a:t>
          </a:r>
          <a:endParaRPr lang="en-US" dirty="0"/>
        </a:p>
      </dgm:t>
    </dgm:pt>
    <dgm:pt modelId="{C9AAEB4E-737F-4A4D-82CA-646D06DD2884}" type="parTrans" cxnId="{E1229176-F304-4605-8060-0E6B81578ECE}">
      <dgm:prSet/>
      <dgm:spPr/>
      <dgm:t>
        <a:bodyPr/>
        <a:lstStyle/>
        <a:p>
          <a:endParaRPr lang="en-US"/>
        </a:p>
      </dgm:t>
    </dgm:pt>
    <dgm:pt modelId="{F753D15A-FBBE-459E-BF0E-E17990C89634}" type="sibTrans" cxnId="{E1229176-F304-4605-8060-0E6B81578ECE}">
      <dgm:prSet/>
      <dgm:spPr/>
      <dgm:t>
        <a:bodyPr/>
        <a:lstStyle/>
        <a:p>
          <a:endParaRPr lang="en-US"/>
        </a:p>
      </dgm:t>
    </dgm:pt>
    <dgm:pt modelId="{9109DA98-73E2-4CC7-BE09-5A5D73DAFB79}">
      <dgm:prSet/>
      <dgm:spPr/>
      <dgm:t>
        <a:bodyPr/>
        <a:lstStyle/>
        <a:p>
          <a:pPr>
            <a:buFont typeface="Arial" panose="020B0604020202020204" pitchFamily="34" charset="0"/>
            <a:buChar char="•"/>
          </a:pPr>
          <a:r>
            <a:rPr lang="en-US" b="0" i="0"/>
            <a:t>Record Date and Time.</a:t>
          </a:r>
        </a:p>
      </dgm:t>
    </dgm:pt>
    <dgm:pt modelId="{FD99E761-4CA0-45D7-ABD4-E3B49029E176}" type="parTrans" cxnId="{39044FCC-308C-4DE3-8AF6-8B3042916467}">
      <dgm:prSet/>
      <dgm:spPr/>
      <dgm:t>
        <a:bodyPr/>
        <a:lstStyle/>
        <a:p>
          <a:endParaRPr lang="en-US"/>
        </a:p>
      </dgm:t>
    </dgm:pt>
    <dgm:pt modelId="{5253E806-23A6-4CCE-A7AF-6C7273DA3C7B}" type="sibTrans" cxnId="{39044FCC-308C-4DE3-8AF6-8B3042916467}">
      <dgm:prSet/>
      <dgm:spPr/>
      <dgm:t>
        <a:bodyPr/>
        <a:lstStyle/>
        <a:p>
          <a:endParaRPr lang="en-US"/>
        </a:p>
      </dgm:t>
    </dgm:pt>
    <dgm:pt modelId="{90C67351-DDE4-4E8A-BA47-995CEC86C6AB}">
      <dgm:prSet/>
      <dgm:spPr/>
      <dgm:t>
        <a:bodyPr/>
        <a:lstStyle/>
        <a:p>
          <a:pPr>
            <a:buFont typeface="Arial" panose="020B0604020202020204" pitchFamily="34" charset="0"/>
            <a:buChar char="•"/>
          </a:pPr>
          <a:r>
            <a:rPr lang="en-US" b="0" i="0"/>
            <a:t>Associate with Specific Farm and Enclosure</a:t>
          </a:r>
        </a:p>
      </dgm:t>
    </dgm:pt>
    <dgm:pt modelId="{98AFB836-4A95-487B-AA04-332318DA7745}" type="parTrans" cxnId="{F04585B5-F282-44A6-89E1-D799743BE6B0}">
      <dgm:prSet/>
      <dgm:spPr/>
      <dgm:t>
        <a:bodyPr/>
        <a:lstStyle/>
        <a:p>
          <a:endParaRPr lang="en-US"/>
        </a:p>
      </dgm:t>
    </dgm:pt>
    <dgm:pt modelId="{8AAFE1BA-3002-422E-8C0C-7CC34187DCDA}" type="sibTrans" cxnId="{F04585B5-F282-44A6-89E1-D799743BE6B0}">
      <dgm:prSet/>
      <dgm:spPr/>
      <dgm:t>
        <a:bodyPr/>
        <a:lstStyle/>
        <a:p>
          <a:endParaRPr lang="en-US"/>
        </a:p>
      </dgm:t>
    </dgm:pt>
    <dgm:pt modelId="{92B9089E-3B65-4082-9962-2F2C9AEE73BA}">
      <dgm:prSet phldrT="[Text]"/>
      <dgm:spPr/>
      <dgm:t>
        <a:bodyPr/>
        <a:lstStyle/>
        <a:p>
          <a:pPr>
            <a:buFont typeface="Arial" panose="020B0604020202020204" pitchFamily="34" charset="0"/>
            <a:buChar char="•"/>
          </a:pPr>
          <a:r>
            <a:rPr lang="en-US" b="0" i="0"/>
            <a:t>ystem analyzes historical data to improve harvest success:Correlations (water quality, fish behavior, successful harvests).</a:t>
          </a:r>
          <a:endParaRPr lang="en-US" dirty="0"/>
        </a:p>
      </dgm:t>
    </dgm:pt>
    <dgm:pt modelId="{57AF7C7B-3C35-4634-9C78-BF576BEBA6D6}" type="parTrans" cxnId="{81F6EE3D-AA12-4F7F-9099-58EB3C4FFDE1}">
      <dgm:prSet/>
      <dgm:spPr/>
      <dgm:t>
        <a:bodyPr/>
        <a:lstStyle/>
        <a:p>
          <a:endParaRPr lang="en-US"/>
        </a:p>
      </dgm:t>
    </dgm:pt>
    <dgm:pt modelId="{4CB1169B-ABF1-4AA6-B206-303849D39368}" type="sibTrans" cxnId="{81F6EE3D-AA12-4F7F-9099-58EB3C4FFDE1}">
      <dgm:prSet/>
      <dgm:spPr/>
      <dgm:t>
        <a:bodyPr/>
        <a:lstStyle/>
        <a:p>
          <a:endParaRPr lang="en-US"/>
        </a:p>
      </dgm:t>
    </dgm:pt>
    <dgm:pt modelId="{1F17DCD8-EB3F-47BF-BE52-6399EFABA248}">
      <dgm:prSet/>
      <dgm:spPr/>
      <dgm:t>
        <a:bodyPr/>
        <a:lstStyle/>
        <a:p>
          <a:pPr>
            <a:buFont typeface="Arial" panose="020B0604020202020204" pitchFamily="34" charset="0"/>
            <a:buChar char="•"/>
          </a:pPr>
          <a:r>
            <a:rPr lang="en-US" b="0" i="0"/>
            <a:t>Predictive Models (optimal harvest timing).</a:t>
          </a:r>
        </a:p>
      </dgm:t>
    </dgm:pt>
    <dgm:pt modelId="{87A7F594-D840-4BF4-BF35-80293E2EF474}" type="parTrans" cxnId="{5D6944D4-E34F-4D3C-848E-1F43040542B7}">
      <dgm:prSet/>
      <dgm:spPr/>
      <dgm:t>
        <a:bodyPr/>
        <a:lstStyle/>
        <a:p>
          <a:endParaRPr lang="en-US"/>
        </a:p>
      </dgm:t>
    </dgm:pt>
    <dgm:pt modelId="{1FDF40B3-466B-49D0-8E0B-AD06DB004393}" type="sibTrans" cxnId="{5D6944D4-E34F-4D3C-848E-1F43040542B7}">
      <dgm:prSet/>
      <dgm:spPr/>
      <dgm:t>
        <a:bodyPr/>
        <a:lstStyle/>
        <a:p>
          <a:endParaRPr lang="en-US"/>
        </a:p>
      </dgm:t>
    </dgm:pt>
    <dgm:pt modelId="{1DD0EB6A-A52B-4603-90E6-B03A219F9C36}">
      <dgm:prSet phldrT="[Text]"/>
      <dgm:spPr/>
      <dgm:t>
        <a:bodyPr/>
        <a:lstStyle/>
        <a:p>
          <a:pPr>
            <a:buFont typeface="Arial" panose="020B0604020202020204" pitchFamily="34" charset="0"/>
            <a:buChar char="•"/>
          </a:pPr>
          <a:r>
            <a:rPr lang="en-US" b="0" i="0"/>
            <a:t>For large customers with multiple farms:</a:t>
          </a:r>
          <a:endParaRPr lang="en-US" dirty="0"/>
        </a:p>
      </dgm:t>
    </dgm:pt>
    <dgm:pt modelId="{2DD0CDF3-EF5C-43F3-B84D-6B9481A2FF74}" type="parTrans" cxnId="{485E8677-0418-4660-B282-A8308E18FCCD}">
      <dgm:prSet/>
      <dgm:spPr/>
      <dgm:t>
        <a:bodyPr/>
        <a:lstStyle/>
        <a:p>
          <a:endParaRPr lang="en-US"/>
        </a:p>
      </dgm:t>
    </dgm:pt>
    <dgm:pt modelId="{5439F664-65ED-49F5-A67D-95AE1D0A7979}" type="sibTrans" cxnId="{485E8677-0418-4660-B282-A8308E18FCCD}">
      <dgm:prSet/>
      <dgm:spPr/>
      <dgm:t>
        <a:bodyPr/>
        <a:lstStyle/>
        <a:p>
          <a:endParaRPr lang="en-US"/>
        </a:p>
      </dgm:t>
    </dgm:pt>
    <dgm:pt modelId="{61F73FBF-1ABE-4C95-9AD2-81564E35CBE4}">
      <dgm:prSet/>
      <dgm:spPr/>
      <dgm:t>
        <a:bodyPr/>
        <a:lstStyle/>
        <a:p>
          <a:pPr>
            <a:buFont typeface="Arial" panose="020B0604020202020204" pitchFamily="34" charset="0"/>
            <a:buChar char="•"/>
          </a:pPr>
          <a:r>
            <a:rPr lang="en-US" b="0" i="0"/>
            <a:t>Compare Performance Across Farms.</a:t>
          </a:r>
        </a:p>
      </dgm:t>
    </dgm:pt>
    <dgm:pt modelId="{FE29914E-62CB-4488-B6BD-C03068453E7B}" type="parTrans" cxnId="{DB31FA92-69A9-40D0-9C33-5DD9C5E9B091}">
      <dgm:prSet/>
      <dgm:spPr/>
      <dgm:t>
        <a:bodyPr/>
        <a:lstStyle/>
        <a:p>
          <a:endParaRPr lang="en-US"/>
        </a:p>
      </dgm:t>
    </dgm:pt>
    <dgm:pt modelId="{54D38B6C-75C9-4046-8C4C-CBA572050BAA}" type="sibTrans" cxnId="{DB31FA92-69A9-40D0-9C33-5DD9C5E9B091}">
      <dgm:prSet/>
      <dgm:spPr/>
      <dgm:t>
        <a:bodyPr/>
        <a:lstStyle/>
        <a:p>
          <a:endParaRPr lang="en-US"/>
        </a:p>
      </dgm:t>
    </dgm:pt>
    <dgm:pt modelId="{151EE0D5-09C3-43B1-BCB7-28D6580206BA}" type="pres">
      <dgm:prSet presAssocID="{38300364-C25E-42EB-B6DB-68232E9DB7D8}" presName="Name0" presStyleCnt="0">
        <dgm:presLayoutVars>
          <dgm:dir/>
          <dgm:resizeHandles val="exact"/>
        </dgm:presLayoutVars>
      </dgm:prSet>
      <dgm:spPr/>
    </dgm:pt>
    <dgm:pt modelId="{F4B6B57A-1FF2-4994-9873-993B985868F7}" type="pres">
      <dgm:prSet presAssocID="{DAF62B7C-87F4-40F4-B31E-99077345A255}" presName="composite" presStyleCnt="0"/>
      <dgm:spPr/>
    </dgm:pt>
    <dgm:pt modelId="{10EC0817-6637-45C8-9313-949F3836E972}" type="pres">
      <dgm:prSet presAssocID="{DAF62B7C-87F4-40F4-B31E-99077345A255}" presName="imagSh" presStyleLbl="bgImgPlace1" presStyleIdx="0" presStyleCnt="7"/>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812CB73D-EDBA-48FB-8B24-02F58B3E2636}" type="pres">
      <dgm:prSet presAssocID="{DAF62B7C-87F4-40F4-B31E-99077345A255}" presName="txNode" presStyleLbl="node1" presStyleIdx="0" presStyleCnt="7">
        <dgm:presLayoutVars>
          <dgm:bulletEnabled val="1"/>
        </dgm:presLayoutVars>
      </dgm:prSet>
      <dgm:spPr/>
    </dgm:pt>
    <dgm:pt modelId="{680755BE-3D26-4309-90F4-75ACE075AEAC}" type="pres">
      <dgm:prSet presAssocID="{B4EC9CED-C386-453E-A587-441B4F50362D}" presName="sibTrans" presStyleLbl="sibTrans2D1" presStyleIdx="0" presStyleCnt="6"/>
      <dgm:spPr/>
    </dgm:pt>
    <dgm:pt modelId="{26881675-6F99-4F52-AEEB-CA597330CA3D}" type="pres">
      <dgm:prSet presAssocID="{B4EC9CED-C386-453E-A587-441B4F50362D}" presName="connTx" presStyleLbl="sibTrans2D1" presStyleIdx="0" presStyleCnt="6"/>
      <dgm:spPr/>
    </dgm:pt>
    <dgm:pt modelId="{894DE97F-8BD7-490C-9D17-98A718326D7F}" type="pres">
      <dgm:prSet presAssocID="{5F83D7DA-270C-40BD-BEDD-1957B5780237}" presName="composite" presStyleCnt="0"/>
      <dgm:spPr/>
    </dgm:pt>
    <dgm:pt modelId="{1B5534EA-FADE-44FB-AB93-FB6CF77B6267}" type="pres">
      <dgm:prSet presAssocID="{5F83D7DA-270C-40BD-BEDD-1957B5780237}" presName="imagSh" presStyleLbl="bgImgPlace1" presStyleIdx="1" presStyleCnt="7"/>
      <dgm:spPr>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dgm:spPr>
    </dgm:pt>
    <dgm:pt modelId="{56575139-1463-4C58-AAF7-2187BDCFC263}" type="pres">
      <dgm:prSet presAssocID="{5F83D7DA-270C-40BD-BEDD-1957B5780237}" presName="txNode" presStyleLbl="node1" presStyleIdx="1" presStyleCnt="7">
        <dgm:presLayoutVars>
          <dgm:bulletEnabled val="1"/>
        </dgm:presLayoutVars>
      </dgm:prSet>
      <dgm:spPr/>
    </dgm:pt>
    <dgm:pt modelId="{1E303E12-CA86-44AD-B168-1236F4A79A77}" type="pres">
      <dgm:prSet presAssocID="{1314DA8F-6AF1-4467-A2F5-824648B557F6}" presName="sibTrans" presStyleLbl="sibTrans2D1" presStyleIdx="1" presStyleCnt="6"/>
      <dgm:spPr/>
    </dgm:pt>
    <dgm:pt modelId="{638821EF-AA5E-496C-AFC4-8F85F7A15DDF}" type="pres">
      <dgm:prSet presAssocID="{1314DA8F-6AF1-4467-A2F5-824648B557F6}" presName="connTx" presStyleLbl="sibTrans2D1" presStyleIdx="1" presStyleCnt="6"/>
      <dgm:spPr/>
    </dgm:pt>
    <dgm:pt modelId="{09B143E2-7F6F-4EA7-B91C-611D59D39251}" type="pres">
      <dgm:prSet presAssocID="{65B4186A-1D02-49DF-8DAD-78EC65A95B9F}" presName="composite" presStyleCnt="0"/>
      <dgm:spPr/>
    </dgm:pt>
    <dgm:pt modelId="{3137F877-5376-41C8-8AE6-7220286493A8}" type="pres">
      <dgm:prSet presAssocID="{65B4186A-1D02-49DF-8DAD-78EC65A95B9F}" presName="imagSh" presStyleLbl="bgImgPlace1" presStyleIdx="2" presStyleCnt="7"/>
      <dgm:spPr>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dgm:spPr>
    </dgm:pt>
    <dgm:pt modelId="{AFC191BE-17AB-4139-8BB8-22FDD7ABB3D4}" type="pres">
      <dgm:prSet presAssocID="{65B4186A-1D02-49DF-8DAD-78EC65A95B9F}" presName="txNode" presStyleLbl="node1" presStyleIdx="2" presStyleCnt="7">
        <dgm:presLayoutVars>
          <dgm:bulletEnabled val="1"/>
        </dgm:presLayoutVars>
      </dgm:prSet>
      <dgm:spPr/>
    </dgm:pt>
    <dgm:pt modelId="{F52C4612-D58D-4C39-8BA6-A3B182771BF0}" type="pres">
      <dgm:prSet presAssocID="{A4506556-5309-4561-9400-EAF71F9D2FA1}" presName="sibTrans" presStyleLbl="sibTrans2D1" presStyleIdx="2" presStyleCnt="6"/>
      <dgm:spPr/>
    </dgm:pt>
    <dgm:pt modelId="{F92F7524-9555-4709-950D-585959B7378F}" type="pres">
      <dgm:prSet presAssocID="{A4506556-5309-4561-9400-EAF71F9D2FA1}" presName="connTx" presStyleLbl="sibTrans2D1" presStyleIdx="2" presStyleCnt="6"/>
      <dgm:spPr/>
    </dgm:pt>
    <dgm:pt modelId="{9632E14C-A9E9-4AF0-9A05-19F7A004802C}" type="pres">
      <dgm:prSet presAssocID="{D10C8057-BF69-4AD2-BC10-A5682F2F0136}" presName="composite" presStyleCnt="0"/>
      <dgm:spPr/>
    </dgm:pt>
    <dgm:pt modelId="{168F6864-9A6A-4F84-B723-188F2C28C66F}" type="pres">
      <dgm:prSet presAssocID="{D10C8057-BF69-4AD2-BC10-A5682F2F0136}" presName="imagSh" presStyleLbl="bgImgPlace1" presStyleIdx="3" presStyleCnt="7"/>
      <dgm:spPr>
        <a:blipFill>
          <a:blip xmlns:r="http://schemas.openxmlformats.org/officeDocument/2006/relationships" r:embed="rId4">
            <a:extLst>
              <a:ext uri="{28A0092B-C50C-407E-A947-70E740481C1C}">
                <a14:useLocalDpi xmlns:a14="http://schemas.microsoft.com/office/drawing/2010/main" val="0"/>
              </a:ext>
            </a:extLst>
          </a:blip>
          <a:srcRect/>
          <a:stretch>
            <a:fillRect/>
          </a:stretch>
        </a:blipFill>
      </dgm:spPr>
    </dgm:pt>
    <dgm:pt modelId="{97F204F0-81F5-44CA-BFCD-92D5F62C72BD}" type="pres">
      <dgm:prSet presAssocID="{D10C8057-BF69-4AD2-BC10-A5682F2F0136}" presName="txNode" presStyleLbl="node1" presStyleIdx="3" presStyleCnt="7">
        <dgm:presLayoutVars>
          <dgm:bulletEnabled val="1"/>
        </dgm:presLayoutVars>
      </dgm:prSet>
      <dgm:spPr/>
    </dgm:pt>
    <dgm:pt modelId="{AFAF6517-B848-4C82-9360-E62A5C5F095E}" type="pres">
      <dgm:prSet presAssocID="{0BA6A419-EC8A-4E06-BDC9-3314E668081D}" presName="sibTrans" presStyleLbl="sibTrans2D1" presStyleIdx="3" presStyleCnt="6"/>
      <dgm:spPr/>
    </dgm:pt>
    <dgm:pt modelId="{9CF03E45-9D7D-40B0-958E-56D6E5FC2742}" type="pres">
      <dgm:prSet presAssocID="{0BA6A419-EC8A-4E06-BDC9-3314E668081D}" presName="connTx" presStyleLbl="sibTrans2D1" presStyleIdx="3" presStyleCnt="6"/>
      <dgm:spPr/>
    </dgm:pt>
    <dgm:pt modelId="{7AF553F6-5BE6-4441-9CFD-0AD4B6E18CBC}" type="pres">
      <dgm:prSet presAssocID="{DEF5E4CA-02ED-4107-B7A9-B9093834E979}" presName="composite" presStyleCnt="0"/>
      <dgm:spPr/>
    </dgm:pt>
    <dgm:pt modelId="{BBC7C5F0-51DD-467F-B205-07047046F582}" type="pres">
      <dgm:prSet presAssocID="{DEF5E4CA-02ED-4107-B7A9-B9093834E979}" presName="imagSh" presStyleLbl="bgImgPlace1" presStyleIdx="4" presStyleCnt="7"/>
      <dgm:spPr>
        <a:blipFill>
          <a:blip xmlns:r="http://schemas.openxmlformats.org/officeDocument/2006/relationships" r:embed="rId5">
            <a:extLst>
              <a:ext uri="{28A0092B-C50C-407E-A947-70E740481C1C}">
                <a14:useLocalDpi xmlns:a14="http://schemas.microsoft.com/office/drawing/2010/main" val="0"/>
              </a:ext>
            </a:extLst>
          </a:blip>
          <a:srcRect/>
          <a:stretch>
            <a:fillRect/>
          </a:stretch>
        </a:blipFill>
      </dgm:spPr>
    </dgm:pt>
    <dgm:pt modelId="{CED04DCD-0FD2-4AFE-9D74-3D74CF3ED6DA}" type="pres">
      <dgm:prSet presAssocID="{DEF5E4CA-02ED-4107-B7A9-B9093834E979}" presName="txNode" presStyleLbl="node1" presStyleIdx="4" presStyleCnt="7">
        <dgm:presLayoutVars>
          <dgm:bulletEnabled val="1"/>
        </dgm:presLayoutVars>
      </dgm:prSet>
      <dgm:spPr/>
    </dgm:pt>
    <dgm:pt modelId="{AA1321DB-089B-496E-B286-E9B5AE5EF055}" type="pres">
      <dgm:prSet presAssocID="{D5E913CC-3008-40CA-B6AF-87AB69EA57B1}" presName="sibTrans" presStyleLbl="sibTrans2D1" presStyleIdx="4" presStyleCnt="6"/>
      <dgm:spPr/>
    </dgm:pt>
    <dgm:pt modelId="{0AFD31FF-7A69-4354-B675-D7D9BAE69E87}" type="pres">
      <dgm:prSet presAssocID="{D5E913CC-3008-40CA-B6AF-87AB69EA57B1}" presName="connTx" presStyleLbl="sibTrans2D1" presStyleIdx="4" presStyleCnt="6"/>
      <dgm:spPr/>
    </dgm:pt>
    <dgm:pt modelId="{B9B63E51-2311-41BA-8B03-BDAA41A9804B}" type="pres">
      <dgm:prSet presAssocID="{25AF1D14-42C6-4319-836E-8B1F699FE610}" presName="composite" presStyleCnt="0"/>
      <dgm:spPr/>
    </dgm:pt>
    <dgm:pt modelId="{475E44B2-2F63-4A25-AB44-E059E2B2AD48}" type="pres">
      <dgm:prSet presAssocID="{25AF1D14-42C6-4319-836E-8B1F699FE610}" presName="imagSh" presStyleLbl="bgImgPlace1" presStyleIdx="5" presStyleCnt="7"/>
      <dgm:spPr>
        <a:blipFill>
          <a:blip xmlns:r="http://schemas.openxmlformats.org/officeDocument/2006/relationships" r:embed="rId6">
            <a:extLst>
              <a:ext uri="{28A0092B-C50C-407E-A947-70E740481C1C}">
                <a14:useLocalDpi xmlns:a14="http://schemas.microsoft.com/office/drawing/2010/main" val="0"/>
              </a:ext>
            </a:extLst>
          </a:blip>
          <a:srcRect/>
          <a:stretch>
            <a:fillRect/>
          </a:stretch>
        </a:blipFill>
      </dgm:spPr>
    </dgm:pt>
    <dgm:pt modelId="{172242FE-CB99-4D11-BCD4-23AF11B49392}" type="pres">
      <dgm:prSet presAssocID="{25AF1D14-42C6-4319-836E-8B1F699FE610}" presName="txNode" presStyleLbl="node1" presStyleIdx="5" presStyleCnt="7">
        <dgm:presLayoutVars>
          <dgm:bulletEnabled val="1"/>
        </dgm:presLayoutVars>
      </dgm:prSet>
      <dgm:spPr/>
    </dgm:pt>
    <dgm:pt modelId="{6A1C3C4A-0C1D-4637-9253-7598DBA35E66}" type="pres">
      <dgm:prSet presAssocID="{5584FE35-F496-4B66-8A27-CD2BEADAC26D}" presName="sibTrans" presStyleLbl="sibTrans2D1" presStyleIdx="5" presStyleCnt="6"/>
      <dgm:spPr/>
    </dgm:pt>
    <dgm:pt modelId="{4B8BD1B9-1AEC-4CFE-AE72-6E0F90399A98}" type="pres">
      <dgm:prSet presAssocID="{5584FE35-F496-4B66-8A27-CD2BEADAC26D}" presName="connTx" presStyleLbl="sibTrans2D1" presStyleIdx="5" presStyleCnt="6"/>
      <dgm:spPr/>
    </dgm:pt>
    <dgm:pt modelId="{A98760BE-C92A-4FB8-A1BD-C3BF8868FA68}" type="pres">
      <dgm:prSet presAssocID="{F1D65F05-B7EC-4AB6-9221-CF6E5229BA37}" presName="composite" presStyleCnt="0"/>
      <dgm:spPr/>
    </dgm:pt>
    <dgm:pt modelId="{711834AE-9B86-4B86-8E06-AEA7CC955240}" type="pres">
      <dgm:prSet presAssocID="{F1D65F05-B7EC-4AB6-9221-CF6E5229BA37}" presName="imagSh" presStyleLbl="bgImgPlace1" presStyleIdx="6" presStyleCnt="7"/>
      <dgm:spPr>
        <a:blipFill>
          <a:blip xmlns:r="http://schemas.openxmlformats.org/officeDocument/2006/relationships" r:embed="rId7">
            <a:extLst>
              <a:ext uri="{28A0092B-C50C-407E-A947-70E740481C1C}">
                <a14:useLocalDpi xmlns:a14="http://schemas.microsoft.com/office/drawing/2010/main" val="0"/>
              </a:ext>
            </a:extLst>
          </a:blip>
          <a:srcRect/>
          <a:stretch>
            <a:fillRect/>
          </a:stretch>
        </a:blipFill>
      </dgm:spPr>
    </dgm:pt>
    <dgm:pt modelId="{18C1C4ED-8C86-4C1C-AE2D-5B0BE582AEB8}" type="pres">
      <dgm:prSet presAssocID="{F1D65F05-B7EC-4AB6-9221-CF6E5229BA37}" presName="txNode" presStyleLbl="node1" presStyleIdx="6" presStyleCnt="7">
        <dgm:presLayoutVars>
          <dgm:bulletEnabled val="1"/>
        </dgm:presLayoutVars>
      </dgm:prSet>
      <dgm:spPr/>
    </dgm:pt>
  </dgm:ptLst>
  <dgm:cxnLst>
    <dgm:cxn modelId="{DB403601-2F5D-4A63-82FE-18DAE037E576}" type="presOf" srcId="{ECD94148-8F9E-4693-98F8-72BA03C04C4F}" destId="{812CB73D-EDBA-48FB-8B24-02F58B3E2636}" srcOrd="0" destOrd="1" presId="urn:microsoft.com/office/officeart/2005/8/layout/hProcess10"/>
    <dgm:cxn modelId="{C3A52B02-C55D-46B5-9C0B-ACB5CBE9454B}" type="presOf" srcId="{5F83D7DA-270C-40BD-BEDD-1957B5780237}" destId="{56575139-1463-4C58-AAF7-2187BDCFC263}" srcOrd="0" destOrd="0" presId="urn:microsoft.com/office/officeart/2005/8/layout/hProcess10"/>
    <dgm:cxn modelId="{16C4B903-CF9D-4056-AECD-8A98FDDCD3B9}" type="presOf" srcId="{0BA6A419-EC8A-4E06-BDC9-3314E668081D}" destId="{9CF03E45-9D7D-40B0-958E-56D6E5FC2742}" srcOrd="1" destOrd="0" presId="urn:microsoft.com/office/officeart/2005/8/layout/hProcess10"/>
    <dgm:cxn modelId="{969B8104-9F30-47EA-AC62-8E850C99CD63}" type="presOf" srcId="{6EA355CB-9102-4A1C-89B5-51BC62BF41BE}" destId="{56575139-1463-4C58-AAF7-2187BDCFC263}" srcOrd="0" destOrd="2" presId="urn:microsoft.com/office/officeart/2005/8/layout/hProcess10"/>
    <dgm:cxn modelId="{24C6340A-EC1F-417A-A90F-D3CD9D0B5922}" type="presOf" srcId="{C0D27B67-5138-4471-8531-9D6E0D02698E}" destId="{56575139-1463-4C58-AAF7-2187BDCFC263}" srcOrd="0" destOrd="3" presId="urn:microsoft.com/office/officeart/2005/8/layout/hProcess10"/>
    <dgm:cxn modelId="{3F56780A-00BC-4D92-982C-025622B7C454}" type="presOf" srcId="{67967435-579C-4EA2-8ECB-F82CFC9F3437}" destId="{56575139-1463-4C58-AAF7-2187BDCFC263}" srcOrd="0" destOrd="7" presId="urn:microsoft.com/office/officeart/2005/8/layout/hProcess10"/>
    <dgm:cxn modelId="{C2D27C0A-6151-4856-BAA3-B61B11B619C9}" type="presOf" srcId="{CDE3ED8A-1A8C-4944-89CF-9748A1A330CA}" destId="{97F204F0-81F5-44CA-BFCD-92D5F62C72BD}" srcOrd="0" destOrd="2" presId="urn:microsoft.com/office/officeart/2005/8/layout/hProcess10"/>
    <dgm:cxn modelId="{056DF50E-5613-4E26-8787-222EB638DC8C}" srcId="{DAF62B7C-87F4-40F4-B31E-99077345A255}" destId="{5BA55C08-14ED-41E9-B83F-A8C698C58C14}" srcOrd="2" destOrd="0" parTransId="{47E2EC73-32B0-4867-AB8A-70D2257C23B0}" sibTransId="{6ACEE64E-2E82-45B4-B7A7-4C5953C1F258}"/>
    <dgm:cxn modelId="{37FDF60E-1407-4C46-9111-AD65C848FA46}" type="presOf" srcId="{D0557893-82FA-4F11-8919-6AEAE54CAD13}" destId="{AFC191BE-17AB-4139-8BB8-22FDD7ABB3D4}" srcOrd="0" destOrd="2" presId="urn:microsoft.com/office/officeart/2005/8/layout/hProcess10"/>
    <dgm:cxn modelId="{83FC1A0F-C8D8-41E0-BEBC-DE866F00D9DE}" srcId="{6EA355CB-9102-4A1C-89B5-51BC62BF41BE}" destId="{67967435-579C-4EA2-8ECB-F82CFC9F3437}" srcOrd="4" destOrd="0" parTransId="{1B8CCAAB-FED3-451F-BC4B-6A5A19476526}" sibTransId="{8AA03827-D4D7-4AA5-917B-55323A9A0399}"/>
    <dgm:cxn modelId="{70680B11-4CDC-4365-8149-7136AAF006E3}" type="presOf" srcId="{4C708881-E6F2-4EAC-B4F9-65D4A8BB1BDC}" destId="{97F204F0-81F5-44CA-BFCD-92D5F62C72BD}" srcOrd="0" destOrd="4" presId="urn:microsoft.com/office/officeart/2005/8/layout/hProcess10"/>
    <dgm:cxn modelId="{37114612-8491-490D-AB37-6C4E753D1ADE}" type="presOf" srcId="{92B9089E-3B65-4082-9962-2F2C9AEE73BA}" destId="{172242FE-CB99-4D11-BCD4-23AF11B49392}" srcOrd="0" destOrd="1" presId="urn:microsoft.com/office/officeart/2005/8/layout/hProcess10"/>
    <dgm:cxn modelId="{731D8512-F356-4529-B410-EE0D6817651F}" type="presOf" srcId="{25AF1D14-42C6-4319-836E-8B1F699FE610}" destId="{172242FE-CB99-4D11-BCD4-23AF11B49392}" srcOrd="0" destOrd="0" presId="urn:microsoft.com/office/officeart/2005/8/layout/hProcess10"/>
    <dgm:cxn modelId="{361B7017-3EE0-4890-B9BB-45DB3BAF2841}" srcId="{65B4186A-1D02-49DF-8DAD-78EC65A95B9F}" destId="{3D71FFCB-8FB9-477E-BD64-1C394EB2F2A8}" srcOrd="0" destOrd="0" parTransId="{5D5D0002-0A9E-4A6E-9DBD-F478C4C891DC}" sibTransId="{ADD7ED22-65E9-400A-9498-DD7A0411EA00}"/>
    <dgm:cxn modelId="{16F3E119-52DF-4A85-A304-0339105A75C8}" type="presOf" srcId="{D10C8057-BF69-4AD2-BC10-A5682F2F0136}" destId="{97F204F0-81F5-44CA-BFCD-92D5F62C72BD}" srcOrd="0" destOrd="0" presId="urn:microsoft.com/office/officeart/2005/8/layout/hProcess10"/>
    <dgm:cxn modelId="{7E4E6B1B-795F-42FE-AD0F-089670C94780}" type="presOf" srcId="{F1D65F05-B7EC-4AB6-9221-CF6E5229BA37}" destId="{18C1C4ED-8C86-4C1C-AE2D-5B0BE582AEB8}" srcOrd="0" destOrd="0" presId="urn:microsoft.com/office/officeart/2005/8/layout/hProcess10"/>
    <dgm:cxn modelId="{65DF6B1B-6C51-4761-88FC-10C3922010FF}" srcId="{DAF62B7C-87F4-40F4-B31E-99077345A255}" destId="{ECD94148-8F9E-4693-98F8-72BA03C04C4F}" srcOrd="0" destOrd="0" parTransId="{BCD95C63-7D00-45E4-9393-B5F6F983E060}" sibTransId="{4F5860C4-1D70-4954-A200-65F5CE448853}"/>
    <dgm:cxn modelId="{0DA4601D-BD85-4451-BBCA-F1249EB9D695}" srcId="{65B4186A-1D02-49DF-8DAD-78EC65A95B9F}" destId="{01373773-E118-490B-9CE0-D6E66FFB832F}" srcOrd="3" destOrd="0" parTransId="{99A85BE1-0B88-4836-A6C4-7260FAB18A6C}" sibTransId="{25374AE3-ED44-4F29-AE33-59E0E58FDD8C}"/>
    <dgm:cxn modelId="{9C163620-D262-471F-8035-C1F778B1C879}" type="presOf" srcId="{5C177213-84D4-47DB-A004-0E618703B184}" destId="{812CB73D-EDBA-48FB-8B24-02F58B3E2636}" srcOrd="0" destOrd="2" presId="urn:microsoft.com/office/officeart/2005/8/layout/hProcess10"/>
    <dgm:cxn modelId="{05FCE320-E119-4692-A372-069C56A3C075}" srcId="{6EA355CB-9102-4A1C-89B5-51BC62BF41BE}" destId="{C0D27B67-5138-4471-8531-9D6E0D02698E}" srcOrd="0" destOrd="0" parTransId="{AC196C20-F1A8-468E-B00E-F1BB27E42076}" sibTransId="{27ED5406-78E4-49FB-8A2C-7CF437B21382}"/>
    <dgm:cxn modelId="{EE8BE126-744E-419C-B66B-407BC999D0AC}" srcId="{65B4186A-1D02-49DF-8DAD-78EC65A95B9F}" destId="{731333A6-3285-42A6-ABAE-6763B7F53BB8}" srcOrd="2" destOrd="0" parTransId="{FC0C66C2-4CF6-46B9-BFC7-E3B11845A3DF}" sibTransId="{38C68617-E228-4A9C-9986-F7C28630A612}"/>
    <dgm:cxn modelId="{0DFFE128-60E1-463D-AE15-E1B940003DF4}" type="presOf" srcId="{B4EC9CED-C386-453E-A587-441B4F50362D}" destId="{680755BE-3D26-4309-90F4-75ACE075AEAC}" srcOrd="0" destOrd="0" presId="urn:microsoft.com/office/officeart/2005/8/layout/hProcess10"/>
    <dgm:cxn modelId="{3BAAAF2D-34C5-4056-8167-722606EF9481}" type="presOf" srcId="{5BA55C08-14ED-41E9-B83F-A8C698C58C14}" destId="{812CB73D-EDBA-48FB-8B24-02F58B3E2636}" srcOrd="0" destOrd="6" presId="urn:microsoft.com/office/officeart/2005/8/layout/hProcess10"/>
    <dgm:cxn modelId="{5CED8B2E-C3D3-4E67-8454-AABC0888F76A}" type="presOf" srcId="{6A66807D-F624-444F-828A-CA0695E239F3}" destId="{97F204F0-81F5-44CA-BFCD-92D5F62C72BD}" srcOrd="0" destOrd="3" presId="urn:microsoft.com/office/officeart/2005/8/layout/hProcess10"/>
    <dgm:cxn modelId="{C262792F-250A-4833-9C0F-06B32BEAD251}" type="presOf" srcId="{34F6BA3D-47BA-41AD-8013-A8AC3455FC69}" destId="{812CB73D-EDBA-48FB-8B24-02F58B3E2636}" srcOrd="0" destOrd="5" presId="urn:microsoft.com/office/officeart/2005/8/layout/hProcess10"/>
    <dgm:cxn modelId="{6F91FA30-C392-4316-8F94-AAA8A0AAD47F}" type="presOf" srcId="{1314DA8F-6AF1-4467-A2F5-824648B557F6}" destId="{638821EF-AA5E-496C-AFC4-8F85F7A15DDF}" srcOrd="1" destOrd="0" presId="urn:microsoft.com/office/officeart/2005/8/layout/hProcess10"/>
    <dgm:cxn modelId="{1E9AF537-A62D-4048-85C8-03E5F0DA1169}" srcId="{D10C8057-BF69-4AD2-BC10-A5682F2F0136}" destId="{D09F8054-D79D-47F6-BFBF-070F18E9A675}" srcOrd="0" destOrd="0" parTransId="{99D4A0F5-43E6-469D-9B3C-CD57150AD9A7}" sibTransId="{8591C673-3472-45F5-A95B-259ADF2401BB}"/>
    <dgm:cxn modelId="{81F6EE3D-AA12-4F7F-9099-58EB3C4FFDE1}" srcId="{25AF1D14-42C6-4319-836E-8B1F699FE610}" destId="{92B9089E-3B65-4082-9962-2F2C9AEE73BA}" srcOrd="0" destOrd="0" parTransId="{57AF7C7B-3C35-4634-9C78-BF576BEBA6D6}" sibTransId="{4CB1169B-ABF1-4AA6-B206-303849D39368}"/>
    <dgm:cxn modelId="{B371FC40-D7A3-4FB1-89C4-8ED32DC96427}" type="presOf" srcId="{D09F8054-D79D-47F6-BFBF-070F18E9A675}" destId="{97F204F0-81F5-44CA-BFCD-92D5F62C72BD}" srcOrd="0" destOrd="1" presId="urn:microsoft.com/office/officeart/2005/8/layout/hProcess10"/>
    <dgm:cxn modelId="{0FA4A443-71B1-4232-B62F-7C18F4A0D9B1}" type="presOf" srcId="{01373773-E118-490B-9CE0-D6E66FFB832F}" destId="{AFC191BE-17AB-4139-8BB8-22FDD7ABB3D4}" srcOrd="0" destOrd="4" presId="urn:microsoft.com/office/officeart/2005/8/layout/hProcess10"/>
    <dgm:cxn modelId="{BA28A946-CC7E-4E5C-884C-280F1B4F1C5C}" type="presOf" srcId="{61F73FBF-1ABE-4C95-9AD2-81564E35CBE4}" destId="{18C1C4ED-8C86-4C1C-AE2D-5B0BE582AEB8}" srcOrd="0" destOrd="2" presId="urn:microsoft.com/office/officeart/2005/8/layout/hProcess10"/>
    <dgm:cxn modelId="{194EA747-66EA-4FF8-8844-652661615716}" type="presOf" srcId="{731333A6-3285-42A6-ABAE-6763B7F53BB8}" destId="{AFC191BE-17AB-4139-8BB8-22FDD7ABB3D4}" srcOrd="0" destOrd="3" presId="urn:microsoft.com/office/officeart/2005/8/layout/hProcess10"/>
    <dgm:cxn modelId="{96D2F567-90CB-409F-8D71-7F3CCB4AAC04}" type="presOf" srcId="{5584FE35-F496-4B66-8A27-CD2BEADAC26D}" destId="{6A1C3C4A-0C1D-4637-9253-7598DBA35E66}" srcOrd="0" destOrd="0" presId="urn:microsoft.com/office/officeart/2005/8/layout/hProcess10"/>
    <dgm:cxn modelId="{A625294A-7069-4D8F-BDA5-62486C3C950D}" type="presOf" srcId="{A7AF8014-6B2B-4BA3-9EE3-CD680FC71AE3}" destId="{812CB73D-EDBA-48FB-8B24-02F58B3E2636}" srcOrd="0" destOrd="4" presId="urn:microsoft.com/office/officeart/2005/8/layout/hProcess10"/>
    <dgm:cxn modelId="{ACE8066D-40C3-47B1-B347-DBE798B085E0}" type="presOf" srcId="{88D9E395-0AEA-4139-B1A5-5CEC893FE5C8}" destId="{56575139-1463-4C58-AAF7-2187BDCFC263}" srcOrd="0" destOrd="6" presId="urn:microsoft.com/office/officeart/2005/8/layout/hProcess10"/>
    <dgm:cxn modelId="{314F9570-3962-4D49-9178-9AF673780845}" type="presOf" srcId="{93B1EFD6-2A70-41D1-8716-20BA8157DD1E}" destId="{56575139-1463-4C58-AAF7-2187BDCFC263}" srcOrd="0" destOrd="5" presId="urn:microsoft.com/office/officeart/2005/8/layout/hProcess10"/>
    <dgm:cxn modelId="{CC5FD551-F88F-48A4-AA3D-53AE963F27DC}" srcId="{DAF62B7C-87F4-40F4-B31E-99077345A255}" destId="{5C177213-84D4-47DB-A004-0E618703B184}" srcOrd="1" destOrd="0" parTransId="{D4C2B526-9064-477D-B73B-42AFC46E98ED}" sibTransId="{6A57FAFF-729E-44B3-A485-F290AC82D0E9}"/>
    <dgm:cxn modelId="{7CB43073-BB58-4047-8D9D-7F733CA4F85B}" type="presOf" srcId="{1F17DCD8-EB3F-47BF-BE52-6399EFABA248}" destId="{172242FE-CB99-4D11-BCD4-23AF11B49392}" srcOrd="0" destOrd="2" presId="urn:microsoft.com/office/officeart/2005/8/layout/hProcess10"/>
    <dgm:cxn modelId="{484AAD75-808D-48AC-9C66-0BA924082B59}" srcId="{38300364-C25E-42EB-B6DB-68232E9DB7D8}" destId="{65B4186A-1D02-49DF-8DAD-78EC65A95B9F}" srcOrd="2" destOrd="0" parTransId="{67EF8F1E-EA17-41D3-97A6-528CE89F8CB2}" sibTransId="{A4506556-5309-4561-9400-EAF71F9D2FA1}"/>
    <dgm:cxn modelId="{E1229176-F304-4605-8060-0E6B81578ECE}" srcId="{DEF5E4CA-02ED-4107-B7A9-B9093834E979}" destId="{4FB5FBC8-0411-4ABD-88E3-84A6565BBDD3}" srcOrd="0" destOrd="0" parTransId="{C9AAEB4E-737F-4A4D-82CA-646D06DD2884}" sibTransId="{F753D15A-FBBE-459E-BF0E-E17990C89634}"/>
    <dgm:cxn modelId="{485E8677-0418-4660-B282-A8308E18FCCD}" srcId="{F1D65F05-B7EC-4AB6-9221-CF6E5229BA37}" destId="{1DD0EB6A-A52B-4603-90E6-B03A219F9C36}" srcOrd="0" destOrd="0" parTransId="{2DD0CDF3-EF5C-43F3-B84D-6B9481A2FF74}" sibTransId="{5439F664-65ED-49F5-A67D-95AE1D0A7979}"/>
    <dgm:cxn modelId="{87E6E277-E391-45BB-BF5D-A70087F31717}" type="presOf" srcId="{90C67351-DDE4-4E8A-BA47-995CEC86C6AB}" destId="{CED04DCD-0FD2-4AFE-9D74-3D74CF3ED6DA}" srcOrd="0" destOrd="3" presId="urn:microsoft.com/office/officeart/2005/8/layout/hProcess10"/>
    <dgm:cxn modelId="{11631679-6951-44DC-A9FA-3AE0AD8A1500}" type="presOf" srcId="{A4506556-5309-4561-9400-EAF71F9D2FA1}" destId="{F92F7524-9555-4709-950D-585959B7378F}" srcOrd="1" destOrd="0" presId="urn:microsoft.com/office/officeart/2005/8/layout/hProcess10"/>
    <dgm:cxn modelId="{18076159-04A9-486B-B3CB-BA6611FDBEE2}" srcId="{65B4186A-1D02-49DF-8DAD-78EC65A95B9F}" destId="{821D20D6-75D7-4C40-A905-9259E665D892}" srcOrd="4" destOrd="0" parTransId="{E6AF363E-1037-4B19-BCEF-1DD0889C4FE8}" sibTransId="{AFB12BF8-5A90-4E41-9309-FE3B4229EBF0}"/>
    <dgm:cxn modelId="{DDBA4F7B-647D-4F4E-A949-8530391D063B}" srcId="{6EA355CB-9102-4A1C-89B5-51BC62BF41BE}" destId="{93B1EFD6-2A70-41D1-8716-20BA8157DD1E}" srcOrd="2" destOrd="0" parTransId="{B91D11C4-3B3E-4B81-BFF0-86261F3EB514}" sibTransId="{677CD6C2-58F0-4F41-A53A-5E76D2CB5F23}"/>
    <dgm:cxn modelId="{52CEF281-AB28-4EB9-AB60-598A779193F3}" type="presOf" srcId="{42963413-D225-4D28-A418-04BD14A54ED5}" destId="{AFC191BE-17AB-4139-8BB8-22FDD7ABB3D4}" srcOrd="0" destOrd="6" presId="urn:microsoft.com/office/officeart/2005/8/layout/hProcess10"/>
    <dgm:cxn modelId="{82E0FA81-1A01-4696-B0FC-2891FEE5A2D3}" srcId="{38300364-C25E-42EB-B6DB-68232E9DB7D8}" destId="{F1D65F05-B7EC-4AB6-9221-CF6E5229BA37}" srcOrd="6" destOrd="0" parTransId="{E88B4AFD-584F-4C1B-9ACD-E477413AB300}" sibTransId="{0A7FE711-BF13-4D27-823C-948AFA8A44FE}"/>
    <dgm:cxn modelId="{AB2CB982-A71A-4C5E-9E6C-ED0FCB7E67DF}" type="presOf" srcId="{891929C4-94D1-4E35-956F-CB1E178C3352}" destId="{56575139-1463-4C58-AAF7-2187BDCFC263}" srcOrd="0" destOrd="4" presId="urn:microsoft.com/office/officeart/2005/8/layout/hProcess10"/>
    <dgm:cxn modelId="{F549D584-FD1A-453E-BD5B-A80923AA38BF}" srcId="{5C177213-84D4-47DB-A004-0E618703B184}" destId="{A7AF8014-6B2B-4BA3-9EE3-CD680FC71AE3}" srcOrd="1" destOrd="0" parTransId="{81D35600-76F1-4079-B44D-34934D0F08ED}" sibTransId="{59885F1E-E028-4A98-83C4-14DD200D063F}"/>
    <dgm:cxn modelId="{4D7BA489-93AD-41EE-9594-5B8916A39E4F}" type="presOf" srcId="{DAF62B7C-87F4-40F4-B31E-99077345A255}" destId="{812CB73D-EDBA-48FB-8B24-02F58B3E2636}" srcOrd="0" destOrd="0" presId="urn:microsoft.com/office/officeart/2005/8/layout/hProcess10"/>
    <dgm:cxn modelId="{DB31FA92-69A9-40D0-9C33-5DD9C5E9B091}" srcId="{1DD0EB6A-A52B-4603-90E6-B03A219F9C36}" destId="{61F73FBF-1ABE-4C95-9AD2-81564E35CBE4}" srcOrd="0" destOrd="0" parTransId="{FE29914E-62CB-4488-B6BD-C03068453E7B}" sibTransId="{54D38B6C-75C9-4046-8C4C-CBA572050BAA}"/>
    <dgm:cxn modelId="{A9F44F94-CE7F-4C23-9CBE-84059B180F3E}" srcId="{5F83D7DA-270C-40BD-BEDD-1957B5780237}" destId="{2EC9D59B-408B-481E-8B17-AF138248701D}" srcOrd="0" destOrd="0" parTransId="{49CEE5F9-0AA6-4061-81F6-87F695BF1CA8}" sibTransId="{A4DBF659-9B49-462C-B28E-262CBAF21DFE}"/>
    <dgm:cxn modelId="{6ED1B896-0A50-4B32-994F-F30EC5A0DDA2}" type="presOf" srcId="{5584FE35-F496-4B66-8A27-CD2BEADAC26D}" destId="{4B8BD1B9-1AEC-4CFE-AE72-6E0F90399A98}" srcOrd="1" destOrd="0" presId="urn:microsoft.com/office/officeart/2005/8/layout/hProcess10"/>
    <dgm:cxn modelId="{2319F797-B460-4BC2-82DF-5052D4925921}" srcId="{38300364-C25E-42EB-B6DB-68232E9DB7D8}" destId="{DEF5E4CA-02ED-4107-B7A9-B9093834E979}" srcOrd="4" destOrd="0" parTransId="{178FAB78-EBD3-4E3D-9E6C-4E56BFCA0ACF}" sibTransId="{D5E913CC-3008-40CA-B6AF-87AB69EA57B1}"/>
    <dgm:cxn modelId="{779EA19F-0CB1-473B-AAC5-2FB764EA849D}" type="presOf" srcId="{821D20D6-75D7-4C40-A905-9259E665D892}" destId="{AFC191BE-17AB-4139-8BB8-22FDD7ABB3D4}" srcOrd="0" destOrd="5" presId="urn:microsoft.com/office/officeart/2005/8/layout/hProcess10"/>
    <dgm:cxn modelId="{C3DA16A1-C813-4924-8A5E-0796FAB0092F}" type="presOf" srcId="{65B4186A-1D02-49DF-8DAD-78EC65A95B9F}" destId="{AFC191BE-17AB-4139-8BB8-22FDD7ABB3D4}" srcOrd="0" destOrd="0" presId="urn:microsoft.com/office/officeart/2005/8/layout/hProcess10"/>
    <dgm:cxn modelId="{8D595FA1-A39E-4F6B-B60F-75324A73B2FF}" srcId="{5F83D7DA-270C-40BD-BEDD-1957B5780237}" destId="{6EA355CB-9102-4A1C-89B5-51BC62BF41BE}" srcOrd="1" destOrd="0" parTransId="{75EA4DC0-0CF5-440F-A5E4-DD5CB2512F80}" sibTransId="{17D4B20E-EF10-4A97-B519-7B011D5242E2}"/>
    <dgm:cxn modelId="{0F12AAA2-F45E-4652-A601-340874AE8BB8}" srcId="{5C177213-84D4-47DB-A004-0E618703B184}" destId="{9A89238B-22CB-4710-A909-90A2882D8A01}" srcOrd="0" destOrd="0" parTransId="{F902838B-2243-49AE-B875-07CD2F711B07}" sibTransId="{7C76EB64-49E1-4D33-B594-E2F96EC4378C}"/>
    <dgm:cxn modelId="{1AB7FEA3-9F43-4302-A420-1AB97DE9A5BE}" type="presOf" srcId="{1314DA8F-6AF1-4467-A2F5-824648B557F6}" destId="{1E303E12-CA86-44AD-B168-1236F4A79A77}" srcOrd="0" destOrd="0" presId="urn:microsoft.com/office/officeart/2005/8/layout/hProcess10"/>
    <dgm:cxn modelId="{6E899BA6-9834-4AB3-950F-788FB9D49115}" type="presOf" srcId="{A4506556-5309-4561-9400-EAF71F9D2FA1}" destId="{F52C4612-D58D-4C39-8BA6-A3B182771BF0}" srcOrd="0" destOrd="0" presId="urn:microsoft.com/office/officeart/2005/8/layout/hProcess10"/>
    <dgm:cxn modelId="{E3A922AB-A5E0-4CFA-A419-DA6976C1B1B3}" type="presOf" srcId="{D5E913CC-3008-40CA-B6AF-87AB69EA57B1}" destId="{AA1321DB-089B-496E-B286-E9B5AE5EF055}" srcOrd="0" destOrd="0" presId="urn:microsoft.com/office/officeart/2005/8/layout/hProcess10"/>
    <dgm:cxn modelId="{3361FDAB-5460-4C35-9DCE-3E9A0FC4F187}" srcId="{CDE3ED8A-1A8C-4944-89CF-9748A1A330CA}" destId="{6A66807D-F624-444F-828A-CA0695E239F3}" srcOrd="0" destOrd="0" parTransId="{888DAFA2-FE6C-453D-AD91-A91CBFD06431}" sibTransId="{24B2684F-8240-496D-BAA7-60F5DC57CD8A}"/>
    <dgm:cxn modelId="{C1B23BAD-4DED-4085-AB20-0264441AE9CE}" type="presOf" srcId="{D5E913CC-3008-40CA-B6AF-87AB69EA57B1}" destId="{0AFD31FF-7A69-4354-B675-D7D9BAE69E87}" srcOrd="1" destOrd="0" presId="urn:microsoft.com/office/officeart/2005/8/layout/hProcess10"/>
    <dgm:cxn modelId="{D67A48B4-9E06-4806-9483-6DDA8ABFE3DC}" type="presOf" srcId="{38300364-C25E-42EB-B6DB-68232E9DB7D8}" destId="{151EE0D5-09C3-43B1-BCB7-28D6580206BA}" srcOrd="0" destOrd="0" presId="urn:microsoft.com/office/officeart/2005/8/layout/hProcess10"/>
    <dgm:cxn modelId="{F04585B5-F282-44A6-89E1-D799743BE6B0}" srcId="{DEF5E4CA-02ED-4107-B7A9-B9093834E979}" destId="{90C67351-DDE4-4E8A-BA47-995CEC86C6AB}" srcOrd="2" destOrd="0" parTransId="{98AFB836-4A95-487B-AA04-332318DA7745}" sibTransId="{8AAFE1BA-3002-422E-8C0C-7CC34187DCDA}"/>
    <dgm:cxn modelId="{7B23CFBB-85D9-41F2-8373-210CBCF1987D}" type="presOf" srcId="{9A89238B-22CB-4710-A909-90A2882D8A01}" destId="{812CB73D-EDBA-48FB-8B24-02F58B3E2636}" srcOrd="0" destOrd="3" presId="urn:microsoft.com/office/officeart/2005/8/layout/hProcess10"/>
    <dgm:cxn modelId="{C635BBBC-978F-425E-B122-4AB6ACD58834}" type="presOf" srcId="{4FB5FBC8-0411-4ABD-88E3-84A6565BBDD3}" destId="{CED04DCD-0FD2-4AFE-9D74-3D74CF3ED6DA}" srcOrd="0" destOrd="1" presId="urn:microsoft.com/office/officeart/2005/8/layout/hProcess10"/>
    <dgm:cxn modelId="{CBA44AC1-A09F-4006-87B9-AF134326CF69}" srcId="{D10C8057-BF69-4AD2-BC10-A5682F2F0136}" destId="{CDE3ED8A-1A8C-4944-89CF-9748A1A330CA}" srcOrd="1" destOrd="0" parTransId="{796D20E3-A58F-42A1-9A0C-0C1A95B6BA5F}" sibTransId="{60FFBF49-3032-431E-8DD8-890F12069079}"/>
    <dgm:cxn modelId="{1E858DC2-8572-4F23-B8C0-48604EFF9F3C}" srcId="{65B4186A-1D02-49DF-8DAD-78EC65A95B9F}" destId="{42963413-D225-4D28-A418-04BD14A54ED5}" srcOrd="5" destOrd="0" parTransId="{8C28CE10-2FE6-4DFA-ADA6-D4BD30D8309A}" sibTransId="{43106D0D-585C-4D73-A65D-003B93C1E726}"/>
    <dgm:cxn modelId="{84FA0BC7-D0D0-4CA1-9CCE-67E698CBF25E}" srcId="{5C177213-84D4-47DB-A004-0E618703B184}" destId="{34F6BA3D-47BA-41AD-8013-A8AC3455FC69}" srcOrd="2" destOrd="0" parTransId="{320A1E62-588B-4712-9819-3F35B07B5B28}" sibTransId="{5B63E1F8-1AD5-4696-904D-CB3C26C47E79}"/>
    <dgm:cxn modelId="{971194C9-9C49-4DBB-B9B5-5930C284A43C}" srcId="{38300364-C25E-42EB-B6DB-68232E9DB7D8}" destId="{5F83D7DA-270C-40BD-BEDD-1957B5780237}" srcOrd="1" destOrd="0" parTransId="{3F347189-C31D-4897-A223-73BA512C530F}" sibTransId="{1314DA8F-6AF1-4467-A2F5-824648B557F6}"/>
    <dgm:cxn modelId="{39044FCC-308C-4DE3-8AF6-8B3042916467}" srcId="{DEF5E4CA-02ED-4107-B7A9-B9093834E979}" destId="{9109DA98-73E2-4CC7-BE09-5A5D73DAFB79}" srcOrd="1" destOrd="0" parTransId="{FD99E761-4CA0-45D7-ABD4-E3B49029E176}" sibTransId="{5253E806-23A6-4CCE-A7AF-6C7273DA3C7B}"/>
    <dgm:cxn modelId="{D660BBCD-72BB-4725-96E4-A2A26A74268E}" srcId="{38300364-C25E-42EB-B6DB-68232E9DB7D8}" destId="{DAF62B7C-87F4-40F4-B31E-99077345A255}" srcOrd="0" destOrd="0" parTransId="{83EAF78E-E296-433E-A3B5-17909BFB3C6F}" sibTransId="{B4EC9CED-C386-453E-A587-441B4F50362D}"/>
    <dgm:cxn modelId="{8D7F35CF-DC4C-4BF7-BC05-E518E8E1921F}" srcId="{38300364-C25E-42EB-B6DB-68232E9DB7D8}" destId="{25AF1D14-42C6-4319-836E-8B1F699FE610}" srcOrd="5" destOrd="0" parTransId="{CD57702D-FD5B-4FE8-88A4-B185CE83D634}" sibTransId="{5584FE35-F496-4B66-8A27-CD2BEADAC26D}"/>
    <dgm:cxn modelId="{B65BE0CF-19F8-46E8-BEC4-340936B31A55}" srcId="{6EA355CB-9102-4A1C-89B5-51BC62BF41BE}" destId="{891929C4-94D1-4E35-956F-CB1E178C3352}" srcOrd="1" destOrd="0" parTransId="{9860A64B-A14C-45E1-8ACE-53D104D08A9B}" sibTransId="{4DC34AAF-C40E-40B0-917B-D54F27F4DD66}"/>
    <dgm:cxn modelId="{28CD35D2-2E6E-4886-B514-F99D4A3997CE}" srcId="{38300364-C25E-42EB-B6DB-68232E9DB7D8}" destId="{D10C8057-BF69-4AD2-BC10-A5682F2F0136}" srcOrd="3" destOrd="0" parTransId="{9B6B276E-2492-40AE-8517-3840B7839700}" sibTransId="{0BA6A419-EC8A-4E06-BDC9-3314E668081D}"/>
    <dgm:cxn modelId="{5D6944D4-E34F-4D3C-848E-1F43040542B7}" srcId="{25AF1D14-42C6-4319-836E-8B1F699FE610}" destId="{1F17DCD8-EB3F-47BF-BE52-6399EFABA248}" srcOrd="1" destOrd="0" parTransId="{87A7F594-D840-4BF4-BF35-80293E2EF474}" sibTransId="{1FDF40B3-466B-49D0-8E0B-AD06DB004393}"/>
    <dgm:cxn modelId="{48C47ED6-070E-49A9-A288-5CBEB62B16FE}" srcId="{65B4186A-1D02-49DF-8DAD-78EC65A95B9F}" destId="{D0557893-82FA-4F11-8919-6AEAE54CAD13}" srcOrd="1" destOrd="0" parTransId="{CED41AB9-15BE-4C69-9B82-BF76E891A9A5}" sibTransId="{8DB666AC-5703-48A2-9E1C-AA1EBA2F2DE2}"/>
    <dgm:cxn modelId="{C7D4C4D7-3309-4D18-BCA2-EB7164E092CE}" type="presOf" srcId="{0BA6A419-EC8A-4E06-BDC9-3314E668081D}" destId="{AFAF6517-B848-4C82-9360-E62A5C5F095E}" srcOrd="0" destOrd="0" presId="urn:microsoft.com/office/officeart/2005/8/layout/hProcess10"/>
    <dgm:cxn modelId="{81655FDD-4C22-4A50-8F9A-32F6B257CCE0}" type="presOf" srcId="{B4EC9CED-C386-453E-A587-441B4F50362D}" destId="{26881675-6F99-4F52-AEEB-CA597330CA3D}" srcOrd="1" destOrd="0" presId="urn:microsoft.com/office/officeart/2005/8/layout/hProcess10"/>
    <dgm:cxn modelId="{2C6720DF-3698-49C0-989B-072DE7671C6A}" type="presOf" srcId="{1DD0EB6A-A52B-4603-90E6-B03A219F9C36}" destId="{18C1C4ED-8C86-4C1C-AE2D-5B0BE582AEB8}" srcOrd="0" destOrd="1" presId="urn:microsoft.com/office/officeart/2005/8/layout/hProcess10"/>
    <dgm:cxn modelId="{849F71E7-2BB5-40D5-9217-421D6FA9FAC7}" type="presOf" srcId="{3D71FFCB-8FB9-477E-BD64-1C394EB2F2A8}" destId="{AFC191BE-17AB-4139-8BB8-22FDD7ABB3D4}" srcOrd="0" destOrd="1" presId="urn:microsoft.com/office/officeart/2005/8/layout/hProcess10"/>
    <dgm:cxn modelId="{7FC0A7EC-D4C0-42B4-A755-D1B18BB26514}" type="presOf" srcId="{DEF5E4CA-02ED-4107-B7A9-B9093834E979}" destId="{CED04DCD-0FD2-4AFE-9D74-3D74CF3ED6DA}" srcOrd="0" destOrd="0" presId="urn:microsoft.com/office/officeart/2005/8/layout/hProcess10"/>
    <dgm:cxn modelId="{591E09F0-B04E-4DCE-B6DA-B801846C80E4}" srcId="{CDE3ED8A-1A8C-4944-89CF-9748A1A330CA}" destId="{4C708881-E6F2-4EAC-B4F9-65D4A8BB1BDC}" srcOrd="1" destOrd="0" parTransId="{86C584DE-136A-429F-BE73-35FFBC9B3121}" sibTransId="{B7B53D22-46B9-48D8-B725-3FD4787B7E87}"/>
    <dgm:cxn modelId="{25EA52F6-85E2-4528-B1CA-3EC03C49AFFD}" srcId="{6EA355CB-9102-4A1C-89B5-51BC62BF41BE}" destId="{88D9E395-0AEA-4139-B1A5-5CEC893FE5C8}" srcOrd="3" destOrd="0" parTransId="{DFF558CD-2635-4159-BAEA-BFCB9D4AF1E7}" sibTransId="{F5CC37E3-0B91-4FD0-84D5-B8E881A5F1E6}"/>
    <dgm:cxn modelId="{4D2A12FB-C293-455D-99F8-E0CF462214FB}" type="presOf" srcId="{2EC9D59B-408B-481E-8B17-AF138248701D}" destId="{56575139-1463-4C58-AAF7-2187BDCFC263}" srcOrd="0" destOrd="1" presId="urn:microsoft.com/office/officeart/2005/8/layout/hProcess10"/>
    <dgm:cxn modelId="{91D5D0FE-5D81-4995-90E7-3E1D5D0F3E37}" type="presOf" srcId="{9109DA98-73E2-4CC7-BE09-5A5D73DAFB79}" destId="{CED04DCD-0FD2-4AFE-9D74-3D74CF3ED6DA}" srcOrd="0" destOrd="2" presId="urn:microsoft.com/office/officeart/2005/8/layout/hProcess10"/>
    <dgm:cxn modelId="{E1BCF092-8CC0-4FF9-ADD5-90D428E328E2}" type="presParOf" srcId="{151EE0D5-09C3-43B1-BCB7-28D6580206BA}" destId="{F4B6B57A-1FF2-4994-9873-993B985868F7}" srcOrd="0" destOrd="0" presId="urn:microsoft.com/office/officeart/2005/8/layout/hProcess10"/>
    <dgm:cxn modelId="{F558B80A-1B82-41F3-BA66-B3F891B79313}" type="presParOf" srcId="{F4B6B57A-1FF2-4994-9873-993B985868F7}" destId="{10EC0817-6637-45C8-9313-949F3836E972}" srcOrd="0" destOrd="0" presId="urn:microsoft.com/office/officeart/2005/8/layout/hProcess10"/>
    <dgm:cxn modelId="{954BA20F-FF0B-4AC4-B8C6-2E00859C0C2E}" type="presParOf" srcId="{F4B6B57A-1FF2-4994-9873-993B985868F7}" destId="{812CB73D-EDBA-48FB-8B24-02F58B3E2636}" srcOrd="1" destOrd="0" presId="urn:microsoft.com/office/officeart/2005/8/layout/hProcess10"/>
    <dgm:cxn modelId="{848EC2C9-BA01-4DD9-9375-BF60493E4309}" type="presParOf" srcId="{151EE0D5-09C3-43B1-BCB7-28D6580206BA}" destId="{680755BE-3D26-4309-90F4-75ACE075AEAC}" srcOrd="1" destOrd="0" presId="urn:microsoft.com/office/officeart/2005/8/layout/hProcess10"/>
    <dgm:cxn modelId="{F6C0EC40-17B6-4617-AA2D-BA5FC6D6AA58}" type="presParOf" srcId="{680755BE-3D26-4309-90F4-75ACE075AEAC}" destId="{26881675-6F99-4F52-AEEB-CA597330CA3D}" srcOrd="0" destOrd="0" presId="urn:microsoft.com/office/officeart/2005/8/layout/hProcess10"/>
    <dgm:cxn modelId="{96BBC8FE-DB3D-4F37-A68F-29D8A5DCB1C2}" type="presParOf" srcId="{151EE0D5-09C3-43B1-BCB7-28D6580206BA}" destId="{894DE97F-8BD7-490C-9D17-98A718326D7F}" srcOrd="2" destOrd="0" presId="urn:microsoft.com/office/officeart/2005/8/layout/hProcess10"/>
    <dgm:cxn modelId="{92AA5EDC-4C7A-46D9-9D62-C7FD760BDA5B}" type="presParOf" srcId="{894DE97F-8BD7-490C-9D17-98A718326D7F}" destId="{1B5534EA-FADE-44FB-AB93-FB6CF77B6267}" srcOrd="0" destOrd="0" presId="urn:microsoft.com/office/officeart/2005/8/layout/hProcess10"/>
    <dgm:cxn modelId="{4360EA71-B374-45D0-A02E-4E8B8D3A3FAE}" type="presParOf" srcId="{894DE97F-8BD7-490C-9D17-98A718326D7F}" destId="{56575139-1463-4C58-AAF7-2187BDCFC263}" srcOrd="1" destOrd="0" presId="urn:microsoft.com/office/officeart/2005/8/layout/hProcess10"/>
    <dgm:cxn modelId="{439315CD-661F-4D23-9D82-0F11D658CBFD}" type="presParOf" srcId="{151EE0D5-09C3-43B1-BCB7-28D6580206BA}" destId="{1E303E12-CA86-44AD-B168-1236F4A79A77}" srcOrd="3" destOrd="0" presId="urn:microsoft.com/office/officeart/2005/8/layout/hProcess10"/>
    <dgm:cxn modelId="{ED268EDD-6014-4348-AC90-241CAA902D40}" type="presParOf" srcId="{1E303E12-CA86-44AD-B168-1236F4A79A77}" destId="{638821EF-AA5E-496C-AFC4-8F85F7A15DDF}" srcOrd="0" destOrd="0" presId="urn:microsoft.com/office/officeart/2005/8/layout/hProcess10"/>
    <dgm:cxn modelId="{A0DC0413-0652-4D01-8C1A-F2C653948452}" type="presParOf" srcId="{151EE0D5-09C3-43B1-BCB7-28D6580206BA}" destId="{09B143E2-7F6F-4EA7-B91C-611D59D39251}" srcOrd="4" destOrd="0" presId="urn:microsoft.com/office/officeart/2005/8/layout/hProcess10"/>
    <dgm:cxn modelId="{94F91536-9964-4865-A68A-4A1559CA407A}" type="presParOf" srcId="{09B143E2-7F6F-4EA7-B91C-611D59D39251}" destId="{3137F877-5376-41C8-8AE6-7220286493A8}" srcOrd="0" destOrd="0" presId="urn:microsoft.com/office/officeart/2005/8/layout/hProcess10"/>
    <dgm:cxn modelId="{2AD81669-50D3-4C59-959F-A91820B7C04A}" type="presParOf" srcId="{09B143E2-7F6F-4EA7-B91C-611D59D39251}" destId="{AFC191BE-17AB-4139-8BB8-22FDD7ABB3D4}" srcOrd="1" destOrd="0" presId="urn:microsoft.com/office/officeart/2005/8/layout/hProcess10"/>
    <dgm:cxn modelId="{F8FAD039-93D4-4F3E-A969-C47BE2286F81}" type="presParOf" srcId="{151EE0D5-09C3-43B1-BCB7-28D6580206BA}" destId="{F52C4612-D58D-4C39-8BA6-A3B182771BF0}" srcOrd="5" destOrd="0" presId="urn:microsoft.com/office/officeart/2005/8/layout/hProcess10"/>
    <dgm:cxn modelId="{BBF695E7-BA31-46D1-A4BB-A8F7982EDCC9}" type="presParOf" srcId="{F52C4612-D58D-4C39-8BA6-A3B182771BF0}" destId="{F92F7524-9555-4709-950D-585959B7378F}" srcOrd="0" destOrd="0" presId="urn:microsoft.com/office/officeart/2005/8/layout/hProcess10"/>
    <dgm:cxn modelId="{65BDE8DF-6EDF-4C4B-A7CB-C7D23DD38855}" type="presParOf" srcId="{151EE0D5-09C3-43B1-BCB7-28D6580206BA}" destId="{9632E14C-A9E9-4AF0-9A05-19F7A004802C}" srcOrd="6" destOrd="0" presId="urn:microsoft.com/office/officeart/2005/8/layout/hProcess10"/>
    <dgm:cxn modelId="{040E0E10-4CA7-4041-B0EA-A7BC5F0D6DA0}" type="presParOf" srcId="{9632E14C-A9E9-4AF0-9A05-19F7A004802C}" destId="{168F6864-9A6A-4F84-B723-188F2C28C66F}" srcOrd="0" destOrd="0" presId="urn:microsoft.com/office/officeart/2005/8/layout/hProcess10"/>
    <dgm:cxn modelId="{34484023-1B51-4A85-8909-DBD4C704EA25}" type="presParOf" srcId="{9632E14C-A9E9-4AF0-9A05-19F7A004802C}" destId="{97F204F0-81F5-44CA-BFCD-92D5F62C72BD}" srcOrd="1" destOrd="0" presId="urn:microsoft.com/office/officeart/2005/8/layout/hProcess10"/>
    <dgm:cxn modelId="{6F05BD40-70BF-475A-8045-1507B4FF48BE}" type="presParOf" srcId="{151EE0D5-09C3-43B1-BCB7-28D6580206BA}" destId="{AFAF6517-B848-4C82-9360-E62A5C5F095E}" srcOrd="7" destOrd="0" presId="urn:microsoft.com/office/officeart/2005/8/layout/hProcess10"/>
    <dgm:cxn modelId="{05DB40AB-CDA7-48EC-B59A-1BCA26C66F84}" type="presParOf" srcId="{AFAF6517-B848-4C82-9360-E62A5C5F095E}" destId="{9CF03E45-9D7D-40B0-958E-56D6E5FC2742}" srcOrd="0" destOrd="0" presId="urn:microsoft.com/office/officeart/2005/8/layout/hProcess10"/>
    <dgm:cxn modelId="{0103C22D-A726-485C-8D49-552DE0C1051F}" type="presParOf" srcId="{151EE0D5-09C3-43B1-BCB7-28D6580206BA}" destId="{7AF553F6-5BE6-4441-9CFD-0AD4B6E18CBC}" srcOrd="8" destOrd="0" presId="urn:microsoft.com/office/officeart/2005/8/layout/hProcess10"/>
    <dgm:cxn modelId="{7DEB278B-96F2-442A-9C8B-6AB71BA0B8A6}" type="presParOf" srcId="{7AF553F6-5BE6-4441-9CFD-0AD4B6E18CBC}" destId="{BBC7C5F0-51DD-467F-B205-07047046F582}" srcOrd="0" destOrd="0" presId="urn:microsoft.com/office/officeart/2005/8/layout/hProcess10"/>
    <dgm:cxn modelId="{703911D4-3F91-4BA7-B6F3-A646F87680A3}" type="presParOf" srcId="{7AF553F6-5BE6-4441-9CFD-0AD4B6E18CBC}" destId="{CED04DCD-0FD2-4AFE-9D74-3D74CF3ED6DA}" srcOrd="1" destOrd="0" presId="urn:microsoft.com/office/officeart/2005/8/layout/hProcess10"/>
    <dgm:cxn modelId="{341D2CA3-2CF9-458B-B18E-C8F7BED34219}" type="presParOf" srcId="{151EE0D5-09C3-43B1-BCB7-28D6580206BA}" destId="{AA1321DB-089B-496E-B286-E9B5AE5EF055}" srcOrd="9" destOrd="0" presId="urn:microsoft.com/office/officeart/2005/8/layout/hProcess10"/>
    <dgm:cxn modelId="{08210CC5-ADD1-4BD2-9E45-9285DB20546F}" type="presParOf" srcId="{AA1321DB-089B-496E-B286-E9B5AE5EF055}" destId="{0AFD31FF-7A69-4354-B675-D7D9BAE69E87}" srcOrd="0" destOrd="0" presId="urn:microsoft.com/office/officeart/2005/8/layout/hProcess10"/>
    <dgm:cxn modelId="{24D6FF1D-1895-4B3F-B624-49CD0AEFB959}" type="presParOf" srcId="{151EE0D5-09C3-43B1-BCB7-28D6580206BA}" destId="{B9B63E51-2311-41BA-8B03-BDAA41A9804B}" srcOrd="10" destOrd="0" presId="urn:microsoft.com/office/officeart/2005/8/layout/hProcess10"/>
    <dgm:cxn modelId="{725F1B5B-38A1-488D-B7B1-11A1A02A8D45}" type="presParOf" srcId="{B9B63E51-2311-41BA-8B03-BDAA41A9804B}" destId="{475E44B2-2F63-4A25-AB44-E059E2B2AD48}" srcOrd="0" destOrd="0" presId="urn:microsoft.com/office/officeart/2005/8/layout/hProcess10"/>
    <dgm:cxn modelId="{E095AA9B-8509-417F-9176-3E9EC049C011}" type="presParOf" srcId="{B9B63E51-2311-41BA-8B03-BDAA41A9804B}" destId="{172242FE-CB99-4D11-BCD4-23AF11B49392}" srcOrd="1" destOrd="0" presId="urn:microsoft.com/office/officeart/2005/8/layout/hProcess10"/>
    <dgm:cxn modelId="{B887758F-A674-4387-966B-CAB64CADE551}" type="presParOf" srcId="{151EE0D5-09C3-43B1-BCB7-28D6580206BA}" destId="{6A1C3C4A-0C1D-4637-9253-7598DBA35E66}" srcOrd="11" destOrd="0" presId="urn:microsoft.com/office/officeart/2005/8/layout/hProcess10"/>
    <dgm:cxn modelId="{87E0D4DD-30D0-42A0-9099-1343DC903775}" type="presParOf" srcId="{6A1C3C4A-0C1D-4637-9253-7598DBA35E66}" destId="{4B8BD1B9-1AEC-4CFE-AE72-6E0F90399A98}" srcOrd="0" destOrd="0" presId="urn:microsoft.com/office/officeart/2005/8/layout/hProcess10"/>
    <dgm:cxn modelId="{A0265760-BE50-4FE0-BAFA-2225D72E3034}" type="presParOf" srcId="{151EE0D5-09C3-43B1-BCB7-28D6580206BA}" destId="{A98760BE-C92A-4FB8-A1BD-C3BF8868FA68}" srcOrd="12" destOrd="0" presId="urn:microsoft.com/office/officeart/2005/8/layout/hProcess10"/>
    <dgm:cxn modelId="{3941ADCF-A964-4710-991E-34FA16E8D4CA}" type="presParOf" srcId="{A98760BE-C92A-4FB8-A1BD-C3BF8868FA68}" destId="{711834AE-9B86-4B86-8E06-AEA7CC955240}" srcOrd="0" destOrd="0" presId="urn:microsoft.com/office/officeart/2005/8/layout/hProcess10"/>
    <dgm:cxn modelId="{E7810315-4294-4C3F-AB8F-4F2C93F78280}" type="presParOf" srcId="{A98760BE-C92A-4FB8-A1BD-C3BF8868FA68}" destId="{18C1C4ED-8C86-4C1C-AE2D-5B0BE582AEB8}" srcOrd="1" destOrd="0" presId="urn:microsoft.com/office/officeart/2005/8/layout/hProcess1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9A0D717-3076-4583-AA9A-882B9579102C}" type="doc">
      <dgm:prSet loTypeId="urn:microsoft.com/office/officeart/2005/8/layout/list1" loCatId="list" qsTypeId="urn:microsoft.com/office/officeart/2005/8/quickstyle/simple1" qsCatId="simple" csTypeId="urn:microsoft.com/office/officeart/2005/8/colors/colorful5" csCatId="colorful" phldr="1"/>
      <dgm:spPr/>
      <dgm:t>
        <a:bodyPr/>
        <a:lstStyle/>
        <a:p>
          <a:endParaRPr lang="en-US"/>
        </a:p>
      </dgm:t>
    </dgm:pt>
    <dgm:pt modelId="{E89783C2-4EA4-40F2-A481-CB806795C808}">
      <dgm:prSet phldrT="[Text]"/>
      <dgm:spPr/>
      <dgm:t>
        <a:bodyPr/>
        <a:lstStyle/>
        <a:p>
          <a:pPr>
            <a:defRPr b="1"/>
          </a:pPr>
          <a:r>
            <a:rPr lang="en-US" b="1" i="0"/>
            <a:t>Data Collection</a:t>
          </a:r>
          <a:endParaRPr lang="en-US"/>
        </a:p>
      </dgm:t>
    </dgm:pt>
    <dgm:pt modelId="{4EF344E0-8E6C-40D7-93E9-039AEFAEBBC6}" type="parTrans" cxnId="{E4ACACD9-47F5-4AB9-B2D9-5C066470D765}">
      <dgm:prSet/>
      <dgm:spPr/>
      <dgm:t>
        <a:bodyPr/>
        <a:lstStyle/>
        <a:p>
          <a:endParaRPr lang="en-US"/>
        </a:p>
      </dgm:t>
    </dgm:pt>
    <dgm:pt modelId="{84E5027A-4987-4C14-AB0C-251AC7811F20}" type="sibTrans" cxnId="{E4ACACD9-47F5-4AB9-B2D9-5C066470D765}">
      <dgm:prSet/>
      <dgm:spPr/>
      <dgm:t>
        <a:bodyPr/>
        <a:lstStyle/>
        <a:p>
          <a:endParaRPr lang="en-US"/>
        </a:p>
      </dgm:t>
    </dgm:pt>
    <dgm:pt modelId="{A5E49CD6-27FA-4685-B332-675BBCB4C1C3}">
      <dgm:prSet phldrT="[Text]"/>
      <dgm:spPr/>
      <dgm:t>
        <a:bodyPr/>
        <a:lstStyle/>
        <a:p>
          <a:r>
            <a:rPr lang="en-US" b="0" i="0"/>
            <a:t>Collect water quality data from each enclosure in a fish farm.</a:t>
          </a:r>
          <a:endParaRPr lang="en-US"/>
        </a:p>
      </dgm:t>
    </dgm:pt>
    <dgm:pt modelId="{69024A69-FECF-467D-A778-9E3D8E481E25}" type="parTrans" cxnId="{996C3583-8E7A-4C3C-AE56-03E3E2C8859F}">
      <dgm:prSet/>
      <dgm:spPr/>
      <dgm:t>
        <a:bodyPr/>
        <a:lstStyle/>
        <a:p>
          <a:endParaRPr lang="en-US"/>
        </a:p>
      </dgm:t>
    </dgm:pt>
    <dgm:pt modelId="{319BD792-F677-4728-87D8-A30B5F6EEFC2}" type="sibTrans" cxnId="{996C3583-8E7A-4C3C-AE56-03E3E2C8859F}">
      <dgm:prSet/>
      <dgm:spPr/>
      <dgm:t>
        <a:bodyPr/>
        <a:lstStyle/>
        <a:p>
          <a:endParaRPr lang="en-US"/>
        </a:p>
      </dgm:t>
    </dgm:pt>
    <dgm:pt modelId="{5D99B921-0DA7-4F4C-B83A-7BC66630282C}">
      <dgm:prSet phldrT="[Text]"/>
      <dgm:spPr/>
      <dgm:t>
        <a:bodyPr/>
        <a:lstStyle/>
        <a:p>
          <a:pPr>
            <a:defRPr b="1"/>
          </a:pPr>
          <a:r>
            <a:rPr lang="en-US" b="1" i="0"/>
            <a:t>Data Processing and Analysis</a:t>
          </a:r>
          <a:endParaRPr lang="en-US"/>
        </a:p>
      </dgm:t>
    </dgm:pt>
    <dgm:pt modelId="{BA9EB7C6-FCA0-4FD7-9501-577BD7F37506}" type="parTrans" cxnId="{0101BB79-DF91-477E-99D6-9DC042723B90}">
      <dgm:prSet/>
      <dgm:spPr/>
      <dgm:t>
        <a:bodyPr/>
        <a:lstStyle/>
        <a:p>
          <a:endParaRPr lang="en-US"/>
        </a:p>
      </dgm:t>
    </dgm:pt>
    <dgm:pt modelId="{E8D1CDC6-00CA-4F3F-801C-EFE0E867EB49}" type="sibTrans" cxnId="{0101BB79-DF91-477E-99D6-9DC042723B90}">
      <dgm:prSet/>
      <dgm:spPr/>
      <dgm:t>
        <a:bodyPr/>
        <a:lstStyle/>
        <a:p>
          <a:endParaRPr lang="en-US"/>
        </a:p>
      </dgm:t>
    </dgm:pt>
    <dgm:pt modelId="{3091C69D-75F7-47AB-BC43-DC5F3DC3BF7D}">
      <dgm:prSet phldrT="[Text]"/>
      <dgm:spPr/>
      <dgm:t>
        <a:bodyPr/>
        <a:lstStyle/>
        <a:p>
          <a:r>
            <a:rPr lang="en-US" b="0" i="0"/>
            <a:t>Process and analyze the collected data to understand livestock health and detect signs of parasites and disease.</a:t>
          </a:r>
          <a:endParaRPr lang="en-US"/>
        </a:p>
      </dgm:t>
    </dgm:pt>
    <dgm:pt modelId="{1A3CDCF0-89F7-4735-895E-22A3A06AEEC3}" type="parTrans" cxnId="{28195AC9-38E2-4DAE-8379-2A308A268B19}">
      <dgm:prSet/>
      <dgm:spPr/>
      <dgm:t>
        <a:bodyPr/>
        <a:lstStyle/>
        <a:p>
          <a:endParaRPr lang="en-US"/>
        </a:p>
      </dgm:t>
    </dgm:pt>
    <dgm:pt modelId="{244670CB-62BD-4774-AB5C-F564A5FC5D09}" type="sibTrans" cxnId="{28195AC9-38E2-4DAE-8379-2A308A268B19}">
      <dgm:prSet/>
      <dgm:spPr/>
      <dgm:t>
        <a:bodyPr/>
        <a:lstStyle/>
        <a:p>
          <a:endParaRPr lang="en-US"/>
        </a:p>
      </dgm:t>
    </dgm:pt>
    <dgm:pt modelId="{41FE7FA4-83F8-4D55-9586-DBA092FF677F}">
      <dgm:prSet phldrT="[Text]"/>
      <dgm:spPr/>
      <dgm:t>
        <a:bodyPr/>
        <a:lstStyle/>
        <a:p>
          <a:pPr>
            <a:defRPr b="1"/>
          </a:pPr>
          <a:r>
            <a:rPr lang="en-US" b="1" i="0"/>
            <a:t>Alert System</a:t>
          </a:r>
          <a:endParaRPr lang="en-US"/>
        </a:p>
      </dgm:t>
    </dgm:pt>
    <dgm:pt modelId="{40293504-DBB9-490C-94F0-C19D07E3ABBA}" type="parTrans" cxnId="{89415735-2716-4105-AC7C-2F1941DD8647}">
      <dgm:prSet/>
      <dgm:spPr/>
      <dgm:t>
        <a:bodyPr/>
        <a:lstStyle/>
        <a:p>
          <a:endParaRPr lang="en-US"/>
        </a:p>
      </dgm:t>
    </dgm:pt>
    <dgm:pt modelId="{89F72EAC-6DFE-4DC4-BAE4-91455A38A09D}" type="sibTrans" cxnId="{89415735-2716-4105-AC7C-2F1941DD8647}">
      <dgm:prSet/>
      <dgm:spPr/>
      <dgm:t>
        <a:bodyPr/>
        <a:lstStyle/>
        <a:p>
          <a:endParaRPr lang="en-US"/>
        </a:p>
      </dgm:t>
    </dgm:pt>
    <dgm:pt modelId="{3C2497F4-4ACE-4601-96B7-7E3DA7583D0D}">
      <dgm:prSet phldrT="[Text]"/>
      <dgm:spPr/>
      <dgm:t>
        <a:bodyPr/>
        <a:lstStyle/>
        <a:p>
          <a:r>
            <a:rPr lang="en-US" b="0" i="0" dirty="0"/>
            <a:t>Generate alerts when predefined thresholds are breached.</a:t>
          </a:r>
          <a:endParaRPr lang="en-US" dirty="0"/>
        </a:p>
      </dgm:t>
    </dgm:pt>
    <dgm:pt modelId="{D0660E03-B261-4AC3-825D-776CF4AFCB3A}" type="parTrans" cxnId="{4EB0D69F-8EBD-43B7-AF5A-4AA13B4DC293}">
      <dgm:prSet/>
      <dgm:spPr/>
      <dgm:t>
        <a:bodyPr/>
        <a:lstStyle/>
        <a:p>
          <a:endParaRPr lang="en-US"/>
        </a:p>
      </dgm:t>
    </dgm:pt>
    <dgm:pt modelId="{0B521DD6-CA15-4BB0-90CF-889210773194}" type="sibTrans" cxnId="{4EB0D69F-8EBD-43B7-AF5A-4AA13B4DC293}">
      <dgm:prSet/>
      <dgm:spPr/>
      <dgm:t>
        <a:bodyPr/>
        <a:lstStyle/>
        <a:p>
          <a:endParaRPr lang="en-US"/>
        </a:p>
      </dgm:t>
    </dgm:pt>
    <dgm:pt modelId="{CAE1DAD6-9899-4E54-9669-C94D6E7178CB}">
      <dgm:prSet/>
      <dgm:spPr/>
      <dgm:t>
        <a:bodyPr/>
        <a:lstStyle/>
        <a:p>
          <a:r>
            <a:rPr lang="en-US" b="0" i="0"/>
            <a:t>Collect fish behavior data from underwater cameras in each enclosure.</a:t>
          </a:r>
        </a:p>
      </dgm:t>
    </dgm:pt>
    <dgm:pt modelId="{6A83C941-40F1-4AAD-886D-04B677087D8D}" type="parTrans" cxnId="{31573380-EA69-4FFD-9DE2-384A953C5C3B}">
      <dgm:prSet/>
      <dgm:spPr/>
      <dgm:t>
        <a:bodyPr/>
        <a:lstStyle/>
        <a:p>
          <a:endParaRPr lang="en-US"/>
        </a:p>
      </dgm:t>
    </dgm:pt>
    <dgm:pt modelId="{2AA68E44-43A2-4DBC-951D-1600F39107CB}" type="sibTrans" cxnId="{31573380-EA69-4FFD-9DE2-384A953C5C3B}">
      <dgm:prSet/>
      <dgm:spPr/>
      <dgm:t>
        <a:bodyPr/>
        <a:lstStyle/>
        <a:p>
          <a:endParaRPr lang="en-US"/>
        </a:p>
      </dgm:t>
    </dgm:pt>
    <dgm:pt modelId="{B73F432F-482D-42EC-906A-13C76EE5F5DB}">
      <dgm:prSet/>
      <dgm:spPr/>
      <dgm:t>
        <a:bodyPr/>
        <a:lstStyle/>
        <a:p>
          <a:r>
            <a:rPr lang="en-US" b="0" i="0"/>
            <a:t>Identify individual fish using fish-ual recognition to monitor their health and lifecycle.</a:t>
          </a:r>
        </a:p>
      </dgm:t>
    </dgm:pt>
    <dgm:pt modelId="{F352A816-E065-4B42-8EFA-7D5B89E9B8C5}" type="parTrans" cxnId="{B09B28C2-6ADA-4B90-8DAB-4975466894F8}">
      <dgm:prSet/>
      <dgm:spPr/>
      <dgm:t>
        <a:bodyPr/>
        <a:lstStyle/>
        <a:p>
          <a:endParaRPr lang="en-US"/>
        </a:p>
      </dgm:t>
    </dgm:pt>
    <dgm:pt modelId="{F6052B15-EA97-40D3-BDC1-154CA9E3F210}" type="sibTrans" cxnId="{B09B28C2-6ADA-4B90-8DAB-4975466894F8}">
      <dgm:prSet/>
      <dgm:spPr/>
      <dgm:t>
        <a:bodyPr/>
        <a:lstStyle/>
        <a:p>
          <a:endParaRPr lang="en-US"/>
        </a:p>
      </dgm:t>
    </dgm:pt>
    <dgm:pt modelId="{3CC65024-BEFB-467F-B4D1-8A5B164926FD}">
      <dgm:prSet/>
      <dgm:spPr/>
      <dgm:t>
        <a:bodyPr/>
        <a:lstStyle/>
        <a:p>
          <a:r>
            <a:rPr lang="en-US" b="0" i="0"/>
            <a:t>The proposed system is a smart IoT-based fish monitoring and control system equipped with different IoT devices to enable real-time data collection.</a:t>
          </a:r>
        </a:p>
      </dgm:t>
    </dgm:pt>
    <dgm:pt modelId="{A105BD9C-B31F-4DC8-94DD-BBC98915D1F3}" type="parTrans" cxnId="{1D8F2C2A-79D6-4CA7-BEE1-666519669E25}">
      <dgm:prSet/>
      <dgm:spPr/>
      <dgm:t>
        <a:bodyPr/>
        <a:lstStyle/>
        <a:p>
          <a:endParaRPr lang="en-US"/>
        </a:p>
      </dgm:t>
    </dgm:pt>
    <dgm:pt modelId="{2767AC34-90C5-476F-B735-767BC6BD95E2}" type="sibTrans" cxnId="{1D8F2C2A-79D6-4CA7-BEE1-666519669E25}">
      <dgm:prSet/>
      <dgm:spPr/>
      <dgm:t>
        <a:bodyPr/>
        <a:lstStyle/>
        <a:p>
          <a:endParaRPr lang="en-US"/>
        </a:p>
      </dgm:t>
    </dgm:pt>
    <dgm:pt modelId="{1CA805A5-54E3-431B-8886-03577F67003E}">
      <dgm:prSet/>
      <dgm:spPr/>
      <dgm:t>
        <a:bodyPr/>
        <a:lstStyle/>
        <a:p>
          <a:r>
            <a:rPr lang="en-US" b="0" i="0"/>
            <a:t>The fishfarm container water-quality conditions and other system parameters can be readily monitored, adjusted, and assessed remotely.</a:t>
          </a:r>
        </a:p>
      </dgm:t>
    </dgm:pt>
    <dgm:pt modelId="{CCE7688C-3EBB-4884-A14D-69F41C67F87F}" type="parTrans" cxnId="{BCCC171B-77E1-4BFF-86AF-DBDC2CC929D4}">
      <dgm:prSet/>
      <dgm:spPr/>
      <dgm:t>
        <a:bodyPr/>
        <a:lstStyle/>
        <a:p>
          <a:endParaRPr lang="en-US"/>
        </a:p>
      </dgm:t>
    </dgm:pt>
    <dgm:pt modelId="{58C50CDA-9CDE-4874-B9C7-D2CF61463F67}" type="sibTrans" cxnId="{BCCC171B-77E1-4BFF-86AF-DBDC2CC929D4}">
      <dgm:prSet/>
      <dgm:spPr/>
      <dgm:t>
        <a:bodyPr/>
        <a:lstStyle/>
        <a:p>
          <a:endParaRPr lang="en-US"/>
        </a:p>
      </dgm:t>
    </dgm:pt>
    <dgm:pt modelId="{9F9D37B3-860A-4F36-9964-FC311633E282}">
      <dgm:prSet/>
      <dgm:spPr/>
      <dgm:t>
        <a:bodyPr/>
        <a:lstStyle/>
        <a:p>
          <a:r>
            <a:rPr lang="en-US" b="0" i="0"/>
            <a:t>Use the data and harvested fish information to build a model for optimal harvest conditions.</a:t>
          </a:r>
        </a:p>
      </dgm:t>
    </dgm:pt>
    <dgm:pt modelId="{61EF5674-F02F-4E2F-8EBE-62E600669F8A}" type="parTrans" cxnId="{6B35CF63-EB03-40F9-93BC-0B92CECAE499}">
      <dgm:prSet/>
      <dgm:spPr/>
      <dgm:t>
        <a:bodyPr/>
        <a:lstStyle/>
        <a:p>
          <a:endParaRPr lang="en-US"/>
        </a:p>
      </dgm:t>
    </dgm:pt>
    <dgm:pt modelId="{1B8ADE1D-69DC-4D81-84E5-EE9BC5C8B3B2}" type="sibTrans" cxnId="{6B35CF63-EB03-40F9-93BC-0B92CECAE499}">
      <dgm:prSet/>
      <dgm:spPr/>
      <dgm:t>
        <a:bodyPr/>
        <a:lstStyle/>
        <a:p>
          <a:endParaRPr lang="en-US"/>
        </a:p>
      </dgm:t>
    </dgm:pt>
    <dgm:pt modelId="{899EC47D-5004-4E3D-B565-B6C5845318F2}">
      <dgm:prSet/>
      <dgm:spPr/>
      <dgm:t>
        <a:bodyPr/>
        <a:lstStyle/>
        <a:p>
          <a:r>
            <a:rPr lang="en-US" b="0" i="0"/>
            <a:t>To predict the growth of the container fish species, this also develops a deep learning model (DL) that correlates the different parameters of the smart aquaculture system.</a:t>
          </a:r>
        </a:p>
      </dgm:t>
    </dgm:pt>
    <dgm:pt modelId="{60A4CC7B-8F6D-4930-918D-2931CE16F549}" type="parTrans" cxnId="{5BBD3DF0-80FB-4737-9C53-C19F5B7624BB}">
      <dgm:prSet/>
      <dgm:spPr/>
      <dgm:t>
        <a:bodyPr/>
        <a:lstStyle/>
        <a:p>
          <a:endParaRPr lang="en-US"/>
        </a:p>
      </dgm:t>
    </dgm:pt>
    <dgm:pt modelId="{1E1746AE-993F-4F26-B51D-CCED7E956B31}" type="sibTrans" cxnId="{5BBD3DF0-80FB-4737-9C53-C19F5B7624BB}">
      <dgm:prSet/>
      <dgm:spPr/>
      <dgm:t>
        <a:bodyPr/>
        <a:lstStyle/>
        <a:p>
          <a:endParaRPr lang="en-US"/>
        </a:p>
      </dgm:t>
    </dgm:pt>
    <dgm:pt modelId="{F10CEBFE-7F35-4E0E-ADE9-D34876915485}">
      <dgm:prSet/>
      <dgm:spPr/>
      <dgm:t>
        <a:bodyPr/>
        <a:lstStyle/>
        <a:p>
          <a:r>
            <a:rPr lang="en-US" b="0" i="0"/>
            <a:t>Example of Autonomous feeding system:</a:t>
          </a:r>
        </a:p>
      </dgm:t>
    </dgm:pt>
    <dgm:pt modelId="{284B3EEB-A91D-4610-9EC8-40D0AFDA9E9C}" type="parTrans" cxnId="{023A79EC-8700-4B6F-BBA3-0C36AF3DC1CB}">
      <dgm:prSet/>
      <dgm:spPr/>
      <dgm:t>
        <a:bodyPr/>
        <a:lstStyle/>
        <a:p>
          <a:endParaRPr lang="en-US"/>
        </a:p>
      </dgm:t>
    </dgm:pt>
    <dgm:pt modelId="{492A78AC-5C6E-4E27-8D17-11B0D58E9C04}" type="sibTrans" cxnId="{023A79EC-8700-4B6F-BBA3-0C36AF3DC1CB}">
      <dgm:prSet/>
      <dgm:spPr/>
      <dgm:t>
        <a:bodyPr/>
        <a:lstStyle/>
        <a:p>
          <a:endParaRPr lang="en-US"/>
        </a:p>
      </dgm:t>
    </dgm:pt>
    <dgm:pt modelId="{8FDBA66D-2FA6-4F38-B031-AFCF1271A83D}">
      <dgm:prSet/>
      <dgm:spPr/>
      <dgm:t>
        <a:bodyPr/>
        <a:lstStyle/>
        <a:p>
          <a:r>
            <a:rPr lang="en-US" b="0" i="0"/>
            <a:t>Bayesian optimization-based hyper-parameter tuning was employed to find the optimal DL model configuration to produce accurate predictions on the given experimental data set.</a:t>
          </a:r>
        </a:p>
      </dgm:t>
    </dgm:pt>
    <dgm:pt modelId="{925EA42D-0958-4A28-97E8-924BC131A7D8}" type="parTrans" cxnId="{C41523EA-4908-47E9-B58D-8D0EE44CA885}">
      <dgm:prSet/>
      <dgm:spPr/>
      <dgm:t>
        <a:bodyPr/>
        <a:lstStyle/>
        <a:p>
          <a:endParaRPr lang="en-US"/>
        </a:p>
      </dgm:t>
    </dgm:pt>
    <dgm:pt modelId="{D360D442-A94D-448B-887A-55E3EA17B2F5}" type="sibTrans" cxnId="{C41523EA-4908-47E9-B58D-8D0EE44CA885}">
      <dgm:prSet/>
      <dgm:spPr/>
      <dgm:t>
        <a:bodyPr/>
        <a:lstStyle/>
        <a:p>
          <a:endParaRPr lang="en-US"/>
        </a:p>
      </dgm:t>
    </dgm:pt>
    <dgm:pt modelId="{5B83CC90-D789-4404-A641-D938DF9DF82D}">
      <dgm:prSet/>
      <dgm:spPr/>
      <dgm:t>
        <a:bodyPr/>
        <a:lstStyle/>
        <a:p>
          <a:r>
            <a:rPr lang="en-US" b="0" i="0"/>
            <a:t>The optimal model produces an R 2 value of 0.94 and a mean square error of 0.0015, demonstrating the applicability of the model to predict the desired output.</a:t>
          </a:r>
        </a:p>
      </dgm:t>
    </dgm:pt>
    <dgm:pt modelId="{D9F29A75-B375-48ED-A483-9766EF2D499F}" type="parTrans" cxnId="{211249EB-FA2B-4007-9EF5-85DD6A579179}">
      <dgm:prSet/>
      <dgm:spPr/>
      <dgm:t>
        <a:bodyPr/>
        <a:lstStyle/>
        <a:p>
          <a:endParaRPr lang="en-US"/>
        </a:p>
      </dgm:t>
    </dgm:pt>
    <dgm:pt modelId="{A856AB23-0446-4BFB-AE57-96BEA172C7EC}" type="sibTrans" cxnId="{211249EB-FA2B-4007-9EF5-85DD6A579179}">
      <dgm:prSet/>
      <dgm:spPr/>
      <dgm:t>
        <a:bodyPr/>
        <a:lstStyle/>
        <a:p>
          <a:endParaRPr lang="en-US"/>
        </a:p>
      </dgm:t>
    </dgm:pt>
    <dgm:pt modelId="{B085301D-BA56-474D-A5A9-C9B83B02CC2C}">
      <dgm:prSet/>
      <dgm:spPr/>
      <dgm:t>
        <a:bodyPr/>
        <a:lstStyle/>
        <a:p>
          <a:r>
            <a:rPr lang="en-US" b="0" i="0"/>
            <a:t>Based on the results of the experiments, the DL model can be incorporated into the autonomous feeding system, reducing the amount of leftover feed.</a:t>
          </a:r>
        </a:p>
      </dgm:t>
    </dgm:pt>
    <dgm:pt modelId="{D01D4ABB-FF83-449A-9FC2-26537CCFBE7C}" type="parTrans" cxnId="{89D1C53B-C4BF-45A4-952F-D7DD14C7DD73}">
      <dgm:prSet/>
      <dgm:spPr/>
      <dgm:t>
        <a:bodyPr/>
        <a:lstStyle/>
        <a:p>
          <a:endParaRPr lang="en-US"/>
        </a:p>
      </dgm:t>
    </dgm:pt>
    <dgm:pt modelId="{E4E236B3-6044-4160-962F-B0477AF00D09}" type="sibTrans" cxnId="{89D1C53B-C4BF-45A4-952F-D7DD14C7DD73}">
      <dgm:prSet/>
      <dgm:spPr/>
      <dgm:t>
        <a:bodyPr/>
        <a:lstStyle/>
        <a:p>
          <a:endParaRPr lang="en-US"/>
        </a:p>
      </dgm:t>
    </dgm:pt>
    <dgm:pt modelId="{6DAB7919-2198-41FA-B1F0-DDFDA5A83D5A}">
      <dgm:prSet/>
      <dgm:spPr/>
      <dgm:t>
        <a:bodyPr/>
        <a:lstStyle/>
        <a:p>
          <a:pPr>
            <a:defRPr b="1"/>
          </a:pPr>
          <a:r>
            <a:rPr lang="en-US" b="1" i="0"/>
            <a:t>User Interface</a:t>
          </a:r>
          <a:endParaRPr lang="en-US" b="0" i="0"/>
        </a:p>
      </dgm:t>
    </dgm:pt>
    <dgm:pt modelId="{D3F43652-9C01-4063-8847-894E6BB79D77}" type="parTrans" cxnId="{CDAE04BA-E96B-48A6-9AAA-D43DE5CA3FBD}">
      <dgm:prSet/>
      <dgm:spPr/>
      <dgm:t>
        <a:bodyPr/>
        <a:lstStyle/>
        <a:p>
          <a:endParaRPr lang="en-US"/>
        </a:p>
      </dgm:t>
    </dgm:pt>
    <dgm:pt modelId="{CF39FF8C-1C1D-491C-B4C5-9912BB83FB1E}" type="sibTrans" cxnId="{CDAE04BA-E96B-48A6-9AAA-D43DE5CA3FBD}">
      <dgm:prSet/>
      <dgm:spPr/>
      <dgm:t>
        <a:bodyPr/>
        <a:lstStyle/>
        <a:p>
          <a:endParaRPr lang="en-US"/>
        </a:p>
      </dgm:t>
    </dgm:pt>
    <dgm:pt modelId="{4B814AE1-C693-4D56-8140-50BDFF7893A6}">
      <dgm:prSet/>
      <dgm:spPr/>
      <dgm:t>
        <a:bodyPr/>
        <a:lstStyle/>
        <a:p>
          <a:r>
            <a:rPr lang="en-US" b="0" i="0"/>
            <a:t>Farmers need:</a:t>
          </a:r>
        </a:p>
      </dgm:t>
    </dgm:pt>
    <dgm:pt modelId="{2E9CE8DD-D8A8-45D8-88B9-EFE36BDA3725}" type="parTrans" cxnId="{987EC1E2-C86B-4836-BF7F-30BC2D1FA54B}">
      <dgm:prSet/>
      <dgm:spPr/>
      <dgm:t>
        <a:bodyPr/>
        <a:lstStyle/>
        <a:p>
          <a:endParaRPr lang="en-US"/>
        </a:p>
      </dgm:t>
    </dgm:pt>
    <dgm:pt modelId="{C26F9E3E-1A47-4D20-AE53-8094477187A9}" type="sibTrans" cxnId="{987EC1E2-C86B-4836-BF7F-30BC2D1FA54B}">
      <dgm:prSet/>
      <dgm:spPr/>
      <dgm:t>
        <a:bodyPr/>
        <a:lstStyle/>
        <a:p>
          <a:endParaRPr lang="en-US"/>
        </a:p>
      </dgm:t>
    </dgm:pt>
    <dgm:pt modelId="{FC7A0179-2F50-46BC-8637-7551F9EDD4FA}">
      <dgm:prSet/>
      <dgm:spPr/>
      <dgm:t>
        <a:bodyPr/>
        <a:lstStyle/>
        <a:p>
          <a:r>
            <a:rPr lang="en-US" b="0" i="0"/>
            <a:t>Customizable dashboards to view collected information.</a:t>
          </a:r>
        </a:p>
      </dgm:t>
    </dgm:pt>
    <dgm:pt modelId="{6BA8A8EF-7ED9-4407-B4FB-99E725A91536}" type="parTrans" cxnId="{8C06BE21-105B-484F-A325-102B9D71B68F}">
      <dgm:prSet/>
      <dgm:spPr/>
      <dgm:t>
        <a:bodyPr/>
        <a:lstStyle/>
        <a:p>
          <a:endParaRPr lang="en-US"/>
        </a:p>
      </dgm:t>
    </dgm:pt>
    <dgm:pt modelId="{A7356712-5B6B-48BD-B5EE-CBE640D28160}" type="sibTrans" cxnId="{8C06BE21-105B-484F-A325-102B9D71B68F}">
      <dgm:prSet/>
      <dgm:spPr/>
      <dgm:t>
        <a:bodyPr/>
        <a:lstStyle/>
        <a:p>
          <a:endParaRPr lang="en-US"/>
        </a:p>
      </dgm:t>
    </dgm:pt>
    <dgm:pt modelId="{B22EB973-E29D-452F-9415-EE734107CFF0}">
      <dgm:prSet/>
      <dgm:spPr/>
      <dgm:t>
        <a:bodyPr/>
        <a:lstStyle/>
        <a:p>
          <a:r>
            <a:rPr lang="en-US" b="0" i="0"/>
            <a:t>Specify alert thresholds.</a:t>
          </a:r>
        </a:p>
      </dgm:t>
    </dgm:pt>
    <dgm:pt modelId="{61A22044-5FAF-4259-84A5-0535A96B45F2}" type="parTrans" cxnId="{FB7370A9-48FA-4D40-A9FC-ECF5AFF29B05}">
      <dgm:prSet/>
      <dgm:spPr/>
      <dgm:t>
        <a:bodyPr/>
        <a:lstStyle/>
        <a:p>
          <a:endParaRPr lang="en-US"/>
        </a:p>
      </dgm:t>
    </dgm:pt>
    <dgm:pt modelId="{DF105DB0-5B26-40D5-A357-5E3D749278D0}" type="sibTrans" cxnId="{FB7370A9-48FA-4D40-A9FC-ECF5AFF29B05}">
      <dgm:prSet/>
      <dgm:spPr/>
      <dgm:t>
        <a:bodyPr/>
        <a:lstStyle/>
        <a:p>
          <a:endParaRPr lang="en-US"/>
        </a:p>
      </dgm:t>
    </dgm:pt>
    <dgm:pt modelId="{64472A02-327A-4A21-A034-497E6D70B39D}">
      <dgm:prSet/>
      <dgm:spPr/>
      <dgm:t>
        <a:bodyPr/>
        <a:lstStyle/>
        <a:p>
          <a:r>
            <a:rPr lang="en-US" b="0" i="0"/>
            <a:t>Provide advanced warnings of adverse weather events.</a:t>
          </a:r>
        </a:p>
      </dgm:t>
    </dgm:pt>
    <dgm:pt modelId="{1DFF02AA-CA00-44F2-A7E3-5F014895D485}" type="parTrans" cxnId="{4F9C9FF8-D461-4EFE-BFE1-402C38C2FF0C}">
      <dgm:prSet/>
      <dgm:spPr/>
      <dgm:t>
        <a:bodyPr/>
        <a:lstStyle/>
        <a:p>
          <a:endParaRPr lang="en-US"/>
        </a:p>
      </dgm:t>
    </dgm:pt>
    <dgm:pt modelId="{608DB506-F80F-4084-87C8-9998DAE32033}" type="sibTrans" cxnId="{4F9C9FF8-D461-4EFE-BFE1-402C38C2FF0C}">
      <dgm:prSet/>
      <dgm:spPr/>
      <dgm:t>
        <a:bodyPr/>
        <a:lstStyle/>
        <a:p>
          <a:endParaRPr lang="en-US"/>
        </a:p>
      </dgm:t>
    </dgm:pt>
    <dgm:pt modelId="{647F80A5-CDBA-432B-8C29-78F07D9F9935}">
      <dgm:prSet/>
      <dgm:spPr/>
      <dgm:t>
        <a:bodyPr/>
        <a:lstStyle/>
        <a:p>
          <a:pPr>
            <a:defRPr b="1"/>
          </a:pPr>
          <a:r>
            <a:rPr lang="en-US" b="1" i="0"/>
            <a:t>Data Storage</a:t>
          </a:r>
          <a:endParaRPr lang="en-US" b="0" i="0"/>
        </a:p>
      </dgm:t>
    </dgm:pt>
    <dgm:pt modelId="{FF849EF7-67F0-4EBC-B997-C100D54110EB}" type="parTrans" cxnId="{4984986A-1957-4BD4-9BA5-2FF0266C5063}">
      <dgm:prSet/>
      <dgm:spPr/>
      <dgm:t>
        <a:bodyPr/>
        <a:lstStyle/>
        <a:p>
          <a:endParaRPr lang="en-US"/>
        </a:p>
      </dgm:t>
    </dgm:pt>
    <dgm:pt modelId="{9D63DC85-D00A-4890-96CD-B0BABFA9C3FD}" type="sibTrans" cxnId="{4984986A-1957-4BD4-9BA5-2FF0266C5063}">
      <dgm:prSet/>
      <dgm:spPr/>
      <dgm:t>
        <a:bodyPr/>
        <a:lstStyle/>
        <a:p>
          <a:endParaRPr lang="en-US"/>
        </a:p>
      </dgm:t>
    </dgm:pt>
    <dgm:pt modelId="{2A4B1185-DD1B-4D1B-BAE9-F12C55113280}">
      <dgm:prSet/>
      <dgm:spPr/>
      <dgm:t>
        <a:bodyPr/>
        <a:lstStyle/>
        <a:p>
          <a:r>
            <a:rPr lang="en-US" b="0" i="0"/>
            <a:t>Store processed data and analysis results securely for future reference.</a:t>
          </a:r>
        </a:p>
      </dgm:t>
    </dgm:pt>
    <dgm:pt modelId="{743AC328-B250-47AB-895C-C0270E14A01E}" type="parTrans" cxnId="{74FA7734-8C13-400A-9BCE-4E4AA63872EF}">
      <dgm:prSet/>
      <dgm:spPr/>
      <dgm:t>
        <a:bodyPr/>
        <a:lstStyle/>
        <a:p>
          <a:endParaRPr lang="en-US"/>
        </a:p>
      </dgm:t>
    </dgm:pt>
    <dgm:pt modelId="{54807DA1-166E-421F-82C4-F250F68D8B1A}" type="sibTrans" cxnId="{74FA7734-8C13-400A-9BCE-4E4AA63872EF}">
      <dgm:prSet/>
      <dgm:spPr/>
      <dgm:t>
        <a:bodyPr/>
        <a:lstStyle/>
        <a:p>
          <a:endParaRPr lang="en-US"/>
        </a:p>
      </dgm:t>
    </dgm:pt>
    <dgm:pt modelId="{D9B296B5-2852-4F0E-9179-01E59110E4E8}">
      <dgm:prSet/>
      <dgm:spPr/>
      <dgm:t>
        <a:bodyPr/>
        <a:lstStyle/>
        <a:p>
          <a:pPr>
            <a:defRPr b="1"/>
          </a:pPr>
          <a:r>
            <a:rPr lang="en-US" b="0" i="0" dirty="0"/>
            <a:t>System Accessibility</a:t>
          </a:r>
        </a:p>
      </dgm:t>
    </dgm:pt>
    <dgm:pt modelId="{5E80408D-F7E6-4017-8756-3AD19BB7DB95}" type="parTrans" cxnId="{6D4C72D0-BEB2-47DD-94A7-69CAF8970E11}">
      <dgm:prSet/>
      <dgm:spPr/>
      <dgm:t>
        <a:bodyPr/>
        <a:lstStyle/>
        <a:p>
          <a:endParaRPr lang="en-US"/>
        </a:p>
      </dgm:t>
    </dgm:pt>
    <dgm:pt modelId="{EE4BEDFE-A77E-49C6-AF26-498EA7F433C0}" type="sibTrans" cxnId="{6D4C72D0-BEB2-47DD-94A7-69CAF8970E11}">
      <dgm:prSet/>
      <dgm:spPr/>
      <dgm:t>
        <a:bodyPr/>
        <a:lstStyle/>
        <a:p>
          <a:endParaRPr lang="en-US"/>
        </a:p>
      </dgm:t>
    </dgm:pt>
    <dgm:pt modelId="{D3CDCD9E-8D0E-42D1-9A47-8267A189CC3B}">
      <dgm:prSet/>
      <dgm:spPr/>
      <dgm:t>
        <a:bodyPr/>
        <a:lstStyle/>
        <a:p>
          <a:r>
            <a:rPr lang="en-US" b="0" i="0"/>
            <a:t>Farmers can access FishWatch from various devices, including rugged industrial ones used during harvest.</a:t>
          </a:r>
        </a:p>
      </dgm:t>
    </dgm:pt>
    <dgm:pt modelId="{5984C8DA-2E04-4E67-B310-0A4BE9C239FA}" type="parTrans" cxnId="{4B6D64B8-9D1C-4C72-8017-63C96A870C13}">
      <dgm:prSet/>
      <dgm:spPr/>
      <dgm:t>
        <a:bodyPr/>
        <a:lstStyle/>
        <a:p>
          <a:endParaRPr lang="en-US"/>
        </a:p>
      </dgm:t>
    </dgm:pt>
    <dgm:pt modelId="{F3874AC8-E5AF-4D25-89FF-0DCC526C867F}" type="sibTrans" cxnId="{4B6D64B8-9D1C-4C72-8017-63C96A870C13}">
      <dgm:prSet/>
      <dgm:spPr/>
      <dgm:t>
        <a:bodyPr/>
        <a:lstStyle/>
        <a:p>
          <a:endParaRPr lang="en-US"/>
        </a:p>
      </dgm:t>
    </dgm:pt>
    <dgm:pt modelId="{23917205-48E0-470A-A3D0-B5AAC38F8554}">
      <dgm:prSet/>
      <dgm:spPr/>
      <dgm:t>
        <a:bodyPr/>
        <a:lstStyle/>
        <a:p>
          <a:pPr>
            <a:defRPr b="1"/>
          </a:pPr>
          <a:r>
            <a:rPr lang="en-US" b="1" i="0"/>
            <a:t>Device Communication</a:t>
          </a:r>
          <a:endParaRPr lang="en-US" b="0" i="0"/>
        </a:p>
      </dgm:t>
    </dgm:pt>
    <dgm:pt modelId="{99EEB341-BD2E-47BB-A487-CD691F51416D}" type="parTrans" cxnId="{2E42C1B7-3126-4521-875F-7A103CC97635}">
      <dgm:prSet/>
      <dgm:spPr/>
      <dgm:t>
        <a:bodyPr/>
        <a:lstStyle/>
        <a:p>
          <a:endParaRPr lang="en-US"/>
        </a:p>
      </dgm:t>
    </dgm:pt>
    <dgm:pt modelId="{F6EB8CB5-8649-4618-A4DF-FDBAE71DEC39}" type="sibTrans" cxnId="{2E42C1B7-3126-4521-875F-7A103CC97635}">
      <dgm:prSet/>
      <dgm:spPr/>
      <dgm:t>
        <a:bodyPr/>
        <a:lstStyle/>
        <a:p>
          <a:endParaRPr lang="en-US"/>
        </a:p>
      </dgm:t>
    </dgm:pt>
    <dgm:pt modelId="{3BE8FC7E-24B9-41E2-B2DE-5B072F8366E0}">
      <dgm:prSet/>
      <dgm:spPr/>
      <dgm:t>
        <a:bodyPr/>
        <a:lstStyle/>
        <a:p>
          <a:r>
            <a:rPr lang="en-US" b="0" i="0"/>
            <a:t>Define how hardware devices will transmit information to the system.</a:t>
          </a:r>
        </a:p>
      </dgm:t>
    </dgm:pt>
    <dgm:pt modelId="{179CF227-B4AA-436B-90BD-637E6709FC91}" type="parTrans" cxnId="{152FB458-B57C-4D8C-8D8C-8403DE0FB182}">
      <dgm:prSet/>
      <dgm:spPr/>
      <dgm:t>
        <a:bodyPr/>
        <a:lstStyle/>
        <a:p>
          <a:endParaRPr lang="en-US"/>
        </a:p>
      </dgm:t>
    </dgm:pt>
    <dgm:pt modelId="{706EC895-B8DA-4B14-AFB7-80A5E9E4D624}" type="sibTrans" cxnId="{152FB458-B57C-4D8C-8D8C-8403DE0FB182}">
      <dgm:prSet/>
      <dgm:spPr/>
      <dgm:t>
        <a:bodyPr/>
        <a:lstStyle/>
        <a:p>
          <a:endParaRPr lang="en-US"/>
        </a:p>
      </dgm:t>
    </dgm:pt>
    <dgm:pt modelId="{E63083D2-CA21-40DB-997D-0FD6EF94367E}">
      <dgm:prSet/>
      <dgm:spPr/>
      <dgm:t>
        <a:bodyPr/>
        <a:lstStyle/>
        <a:p>
          <a:r>
            <a:rPr lang="en-US" b="0" i="0"/>
            <a:t>Consider poor cellular signal in remote fish farm locations.</a:t>
          </a:r>
        </a:p>
      </dgm:t>
    </dgm:pt>
    <dgm:pt modelId="{BD5ED5F7-65E8-4CCF-AA6A-2C90C2811C18}" type="parTrans" cxnId="{E616C0F2-98B2-4C76-B84B-53FE7753D1BD}">
      <dgm:prSet/>
      <dgm:spPr/>
      <dgm:t>
        <a:bodyPr/>
        <a:lstStyle/>
        <a:p>
          <a:endParaRPr lang="en-US"/>
        </a:p>
      </dgm:t>
    </dgm:pt>
    <dgm:pt modelId="{3BD65491-C1A8-47F5-9B84-309C80BE1362}" type="sibTrans" cxnId="{E616C0F2-98B2-4C76-B84B-53FE7753D1BD}">
      <dgm:prSet/>
      <dgm:spPr/>
      <dgm:t>
        <a:bodyPr/>
        <a:lstStyle/>
        <a:p>
          <a:endParaRPr lang="en-US"/>
        </a:p>
      </dgm:t>
    </dgm:pt>
    <dgm:pt modelId="{1D119DAE-3695-4E79-A782-DB6FB933235D}">
      <dgm:prSet/>
      <dgm:spPr/>
      <dgm:t>
        <a:bodyPr/>
        <a:lstStyle/>
        <a:p>
          <a:pPr>
            <a:defRPr b="1"/>
          </a:pPr>
          <a:r>
            <a:rPr lang="en-US" b="1" i="0"/>
            <a:t>Future Considerations</a:t>
          </a:r>
          <a:endParaRPr lang="en-US" b="0" i="0"/>
        </a:p>
      </dgm:t>
    </dgm:pt>
    <dgm:pt modelId="{F9103BAD-C9E8-4C9C-AE87-F0390A542A7E}" type="parTrans" cxnId="{E3BF9E64-FD05-4EB0-AD00-FD4E212AF94D}">
      <dgm:prSet/>
      <dgm:spPr/>
      <dgm:t>
        <a:bodyPr/>
        <a:lstStyle/>
        <a:p>
          <a:endParaRPr lang="en-US"/>
        </a:p>
      </dgm:t>
    </dgm:pt>
    <dgm:pt modelId="{8F19FE27-E404-44A5-8F8C-040A95F2A56A}" type="sibTrans" cxnId="{E3BF9E64-FD05-4EB0-AD00-FD4E212AF94D}">
      <dgm:prSet/>
      <dgm:spPr/>
      <dgm:t>
        <a:bodyPr/>
        <a:lstStyle/>
        <a:p>
          <a:endParaRPr lang="en-US"/>
        </a:p>
      </dgm:t>
    </dgm:pt>
    <dgm:pt modelId="{706DF561-C43A-4E45-8FC7-053275729336}">
      <dgm:prSet/>
      <dgm:spPr/>
      <dgm:t>
        <a:bodyPr/>
        <a:lstStyle/>
        <a:p>
          <a:r>
            <a:rPr lang="en-US" b="0" i="0"/>
            <a:t>Automatic detection of fish ready to harvest and use of pump to direct cultivated fish to shipment tank</a:t>
          </a:r>
        </a:p>
      </dgm:t>
    </dgm:pt>
    <dgm:pt modelId="{07B50D20-48C7-49F8-A483-F93ACD611122}" type="parTrans" cxnId="{F8C1041B-7F51-48FA-AAB3-5A758DCEC301}">
      <dgm:prSet/>
      <dgm:spPr/>
      <dgm:t>
        <a:bodyPr/>
        <a:lstStyle/>
        <a:p>
          <a:endParaRPr lang="en-US"/>
        </a:p>
      </dgm:t>
    </dgm:pt>
    <dgm:pt modelId="{F0C6730A-6FC4-49C2-8B00-D28916D39060}" type="sibTrans" cxnId="{F8C1041B-7F51-48FA-AAB3-5A758DCEC301}">
      <dgm:prSet/>
      <dgm:spPr/>
      <dgm:t>
        <a:bodyPr/>
        <a:lstStyle/>
        <a:p>
          <a:endParaRPr lang="en-US"/>
        </a:p>
      </dgm:t>
    </dgm:pt>
    <dgm:pt modelId="{64FE0772-2059-462A-9817-BE1996EF6E44}">
      <dgm:prSet/>
      <dgm:spPr/>
      <dgm:t>
        <a:bodyPr/>
        <a:lstStyle/>
        <a:p>
          <a:r>
            <a:rPr lang="en-US" b="0" i="0"/>
            <a:t>Extend similar capabilities to cattle monitoring.</a:t>
          </a:r>
        </a:p>
      </dgm:t>
    </dgm:pt>
    <dgm:pt modelId="{6950B0E6-05A5-4FDA-94A1-A87FE253B6D4}" type="parTrans" cxnId="{B4EB1A2D-DB73-4066-A1C2-E296F1665DD6}">
      <dgm:prSet/>
      <dgm:spPr/>
      <dgm:t>
        <a:bodyPr/>
        <a:lstStyle/>
        <a:p>
          <a:endParaRPr lang="en-US"/>
        </a:p>
      </dgm:t>
    </dgm:pt>
    <dgm:pt modelId="{641033BD-5F1B-48DC-B9EF-4A3859E2DD27}" type="sibTrans" cxnId="{B4EB1A2D-DB73-4066-A1C2-E296F1665DD6}">
      <dgm:prSet/>
      <dgm:spPr/>
      <dgm:t>
        <a:bodyPr/>
        <a:lstStyle/>
        <a:p>
          <a:endParaRPr lang="en-US"/>
        </a:p>
      </dgm:t>
    </dgm:pt>
    <dgm:pt modelId="{86D0664C-3B14-4D3D-8170-3B78A745DF08}">
      <dgm:prSet/>
      <dgm:spPr/>
      <dgm:t>
        <a:bodyPr/>
        <a:lstStyle/>
        <a:p>
          <a:r>
            <a:rPr lang="en-US" b="0" i="0"/>
            <a:t>Allow aquariums to use the system for fish health management.</a:t>
          </a:r>
        </a:p>
      </dgm:t>
    </dgm:pt>
    <dgm:pt modelId="{0B7588FC-C2ED-4268-94A2-5223C0B03E62}" type="parTrans" cxnId="{7FFF81BD-00F1-4026-A61F-D3B017E0E952}">
      <dgm:prSet/>
      <dgm:spPr/>
      <dgm:t>
        <a:bodyPr/>
        <a:lstStyle/>
        <a:p>
          <a:endParaRPr lang="en-US"/>
        </a:p>
      </dgm:t>
    </dgm:pt>
    <dgm:pt modelId="{9A59CC9D-C25D-44BE-B687-2B4FE8B48F20}" type="sibTrans" cxnId="{7FFF81BD-00F1-4026-A61F-D3B017E0E952}">
      <dgm:prSet/>
      <dgm:spPr/>
      <dgm:t>
        <a:bodyPr/>
        <a:lstStyle/>
        <a:p>
          <a:endParaRPr lang="en-US"/>
        </a:p>
      </dgm:t>
    </dgm:pt>
    <dgm:pt modelId="{6AC80911-A1D0-40E0-88E3-A96FE480543F}" type="pres">
      <dgm:prSet presAssocID="{89A0D717-3076-4583-AA9A-882B9579102C}" presName="linear" presStyleCnt="0">
        <dgm:presLayoutVars>
          <dgm:dir/>
          <dgm:animLvl val="lvl"/>
          <dgm:resizeHandles val="exact"/>
        </dgm:presLayoutVars>
      </dgm:prSet>
      <dgm:spPr/>
    </dgm:pt>
    <dgm:pt modelId="{DA3C0795-5698-4AC1-AB87-E3198600E375}" type="pres">
      <dgm:prSet presAssocID="{E89783C2-4EA4-40F2-A481-CB806795C808}" presName="parentLin" presStyleCnt="0"/>
      <dgm:spPr/>
    </dgm:pt>
    <dgm:pt modelId="{BC8E60C2-6D50-435D-A8AC-C234C7D54210}" type="pres">
      <dgm:prSet presAssocID="{E89783C2-4EA4-40F2-A481-CB806795C808}" presName="parentLeftMargin" presStyleLbl="node1" presStyleIdx="0" presStyleCnt="8"/>
      <dgm:spPr/>
    </dgm:pt>
    <dgm:pt modelId="{1C2FD8F7-F914-4AFC-9C15-6B448FB54AF4}" type="pres">
      <dgm:prSet presAssocID="{E89783C2-4EA4-40F2-A481-CB806795C808}" presName="parentText" presStyleLbl="node1" presStyleIdx="0" presStyleCnt="8">
        <dgm:presLayoutVars>
          <dgm:chMax val="0"/>
          <dgm:bulletEnabled val="1"/>
        </dgm:presLayoutVars>
      </dgm:prSet>
      <dgm:spPr/>
    </dgm:pt>
    <dgm:pt modelId="{EC1F4621-1BE0-44FA-8933-68383D86E178}" type="pres">
      <dgm:prSet presAssocID="{E89783C2-4EA4-40F2-A481-CB806795C808}" presName="negativeSpace" presStyleCnt="0"/>
      <dgm:spPr/>
    </dgm:pt>
    <dgm:pt modelId="{A9AA0293-B0CB-411B-97E9-C59E0A7C0790}" type="pres">
      <dgm:prSet presAssocID="{E89783C2-4EA4-40F2-A481-CB806795C808}" presName="childText" presStyleLbl="conFgAcc1" presStyleIdx="0" presStyleCnt="8">
        <dgm:presLayoutVars>
          <dgm:bulletEnabled val="1"/>
        </dgm:presLayoutVars>
      </dgm:prSet>
      <dgm:spPr/>
    </dgm:pt>
    <dgm:pt modelId="{2E584358-C0B0-4399-818C-9E51D17F68E3}" type="pres">
      <dgm:prSet presAssocID="{84E5027A-4987-4C14-AB0C-251AC7811F20}" presName="spaceBetweenRectangles" presStyleCnt="0"/>
      <dgm:spPr/>
    </dgm:pt>
    <dgm:pt modelId="{0F68C4F9-E4FB-44C6-BA61-6F4136B81326}" type="pres">
      <dgm:prSet presAssocID="{5D99B921-0DA7-4F4C-B83A-7BC66630282C}" presName="parentLin" presStyleCnt="0"/>
      <dgm:spPr/>
    </dgm:pt>
    <dgm:pt modelId="{7B3A96DF-5A47-43A2-8448-44EE08E3C10F}" type="pres">
      <dgm:prSet presAssocID="{5D99B921-0DA7-4F4C-B83A-7BC66630282C}" presName="parentLeftMargin" presStyleLbl="node1" presStyleIdx="0" presStyleCnt="8"/>
      <dgm:spPr/>
    </dgm:pt>
    <dgm:pt modelId="{4D4C7FC5-D980-49A8-92AF-5615D5F2A808}" type="pres">
      <dgm:prSet presAssocID="{5D99B921-0DA7-4F4C-B83A-7BC66630282C}" presName="parentText" presStyleLbl="node1" presStyleIdx="1" presStyleCnt="8">
        <dgm:presLayoutVars>
          <dgm:chMax val="0"/>
          <dgm:bulletEnabled val="1"/>
        </dgm:presLayoutVars>
      </dgm:prSet>
      <dgm:spPr/>
    </dgm:pt>
    <dgm:pt modelId="{5FFC7C61-6F4F-4C48-9041-A858B4855423}" type="pres">
      <dgm:prSet presAssocID="{5D99B921-0DA7-4F4C-B83A-7BC66630282C}" presName="negativeSpace" presStyleCnt="0"/>
      <dgm:spPr/>
    </dgm:pt>
    <dgm:pt modelId="{4DB12D83-2FA1-477A-8907-49BA73E6F748}" type="pres">
      <dgm:prSet presAssocID="{5D99B921-0DA7-4F4C-B83A-7BC66630282C}" presName="childText" presStyleLbl="conFgAcc1" presStyleIdx="1" presStyleCnt="8">
        <dgm:presLayoutVars>
          <dgm:bulletEnabled val="1"/>
        </dgm:presLayoutVars>
      </dgm:prSet>
      <dgm:spPr/>
    </dgm:pt>
    <dgm:pt modelId="{9663C901-C510-44BF-B1D3-4E5FB4D57F16}" type="pres">
      <dgm:prSet presAssocID="{E8D1CDC6-00CA-4F3F-801C-EFE0E867EB49}" presName="spaceBetweenRectangles" presStyleCnt="0"/>
      <dgm:spPr/>
    </dgm:pt>
    <dgm:pt modelId="{EC510A0B-C728-480A-8DFE-6DBE5B437FB6}" type="pres">
      <dgm:prSet presAssocID="{6DAB7919-2198-41FA-B1F0-DDFDA5A83D5A}" presName="parentLin" presStyleCnt="0"/>
      <dgm:spPr/>
    </dgm:pt>
    <dgm:pt modelId="{C647E2C6-71D8-4359-9AF9-A8445565720A}" type="pres">
      <dgm:prSet presAssocID="{6DAB7919-2198-41FA-B1F0-DDFDA5A83D5A}" presName="parentLeftMargin" presStyleLbl="node1" presStyleIdx="1" presStyleCnt="8"/>
      <dgm:spPr/>
    </dgm:pt>
    <dgm:pt modelId="{6A37A10A-6C32-41F5-B627-303480639E7E}" type="pres">
      <dgm:prSet presAssocID="{6DAB7919-2198-41FA-B1F0-DDFDA5A83D5A}" presName="parentText" presStyleLbl="node1" presStyleIdx="2" presStyleCnt="8">
        <dgm:presLayoutVars>
          <dgm:chMax val="0"/>
          <dgm:bulletEnabled val="1"/>
        </dgm:presLayoutVars>
      </dgm:prSet>
      <dgm:spPr/>
    </dgm:pt>
    <dgm:pt modelId="{98A7F752-A465-4FB2-9561-29D9F6C95E85}" type="pres">
      <dgm:prSet presAssocID="{6DAB7919-2198-41FA-B1F0-DDFDA5A83D5A}" presName="negativeSpace" presStyleCnt="0"/>
      <dgm:spPr/>
    </dgm:pt>
    <dgm:pt modelId="{41431A0A-9713-48E2-8E3D-AAB5ADE84368}" type="pres">
      <dgm:prSet presAssocID="{6DAB7919-2198-41FA-B1F0-DDFDA5A83D5A}" presName="childText" presStyleLbl="conFgAcc1" presStyleIdx="2" presStyleCnt="8">
        <dgm:presLayoutVars>
          <dgm:bulletEnabled val="1"/>
        </dgm:presLayoutVars>
      </dgm:prSet>
      <dgm:spPr/>
    </dgm:pt>
    <dgm:pt modelId="{B7CC1955-6A70-48EE-9FC6-D4F967E1D133}" type="pres">
      <dgm:prSet presAssocID="{CF39FF8C-1C1D-491C-B4C5-9912BB83FB1E}" presName="spaceBetweenRectangles" presStyleCnt="0"/>
      <dgm:spPr/>
    </dgm:pt>
    <dgm:pt modelId="{66C6D9F8-5354-4789-97DA-F5DF72515DA5}" type="pres">
      <dgm:prSet presAssocID="{41FE7FA4-83F8-4D55-9586-DBA092FF677F}" presName="parentLin" presStyleCnt="0"/>
      <dgm:spPr/>
    </dgm:pt>
    <dgm:pt modelId="{F5F8AB03-F4E0-48DA-8B9D-821B5E9F3B4F}" type="pres">
      <dgm:prSet presAssocID="{41FE7FA4-83F8-4D55-9586-DBA092FF677F}" presName="parentLeftMargin" presStyleLbl="node1" presStyleIdx="2" presStyleCnt="8"/>
      <dgm:spPr/>
    </dgm:pt>
    <dgm:pt modelId="{151271DF-93FC-471B-B430-A6739E66F25B}" type="pres">
      <dgm:prSet presAssocID="{41FE7FA4-83F8-4D55-9586-DBA092FF677F}" presName="parentText" presStyleLbl="node1" presStyleIdx="3" presStyleCnt="8">
        <dgm:presLayoutVars>
          <dgm:chMax val="0"/>
          <dgm:bulletEnabled val="1"/>
        </dgm:presLayoutVars>
      </dgm:prSet>
      <dgm:spPr/>
    </dgm:pt>
    <dgm:pt modelId="{EACC64F1-61BC-42B1-96FF-2CB6EBB89255}" type="pres">
      <dgm:prSet presAssocID="{41FE7FA4-83F8-4D55-9586-DBA092FF677F}" presName="negativeSpace" presStyleCnt="0"/>
      <dgm:spPr/>
    </dgm:pt>
    <dgm:pt modelId="{01079E94-C80F-491E-B31E-36458E684ECB}" type="pres">
      <dgm:prSet presAssocID="{41FE7FA4-83F8-4D55-9586-DBA092FF677F}" presName="childText" presStyleLbl="conFgAcc1" presStyleIdx="3" presStyleCnt="8">
        <dgm:presLayoutVars>
          <dgm:bulletEnabled val="1"/>
        </dgm:presLayoutVars>
      </dgm:prSet>
      <dgm:spPr/>
    </dgm:pt>
    <dgm:pt modelId="{B952DF9E-9183-41EE-AEC0-4B1AEC5FA903}" type="pres">
      <dgm:prSet presAssocID="{89F72EAC-6DFE-4DC4-BAE4-91455A38A09D}" presName="spaceBetweenRectangles" presStyleCnt="0"/>
      <dgm:spPr/>
    </dgm:pt>
    <dgm:pt modelId="{52F6A016-DC77-465C-83B8-6F861C91E4FE}" type="pres">
      <dgm:prSet presAssocID="{647F80A5-CDBA-432B-8C29-78F07D9F9935}" presName="parentLin" presStyleCnt="0"/>
      <dgm:spPr/>
    </dgm:pt>
    <dgm:pt modelId="{346FF6A9-57EC-4600-A142-D8812A412AA9}" type="pres">
      <dgm:prSet presAssocID="{647F80A5-CDBA-432B-8C29-78F07D9F9935}" presName="parentLeftMargin" presStyleLbl="node1" presStyleIdx="3" presStyleCnt="8"/>
      <dgm:spPr/>
    </dgm:pt>
    <dgm:pt modelId="{68955C78-643E-4DE9-B450-C7BF3BC39223}" type="pres">
      <dgm:prSet presAssocID="{647F80A5-CDBA-432B-8C29-78F07D9F9935}" presName="parentText" presStyleLbl="node1" presStyleIdx="4" presStyleCnt="8">
        <dgm:presLayoutVars>
          <dgm:chMax val="0"/>
          <dgm:bulletEnabled val="1"/>
        </dgm:presLayoutVars>
      </dgm:prSet>
      <dgm:spPr/>
    </dgm:pt>
    <dgm:pt modelId="{4E6D2134-4C77-408C-A7AA-E3FB7E21FBEC}" type="pres">
      <dgm:prSet presAssocID="{647F80A5-CDBA-432B-8C29-78F07D9F9935}" presName="negativeSpace" presStyleCnt="0"/>
      <dgm:spPr/>
    </dgm:pt>
    <dgm:pt modelId="{7A581EE2-0F8A-41D6-A61A-242CE3BEC9DB}" type="pres">
      <dgm:prSet presAssocID="{647F80A5-CDBA-432B-8C29-78F07D9F9935}" presName="childText" presStyleLbl="conFgAcc1" presStyleIdx="4" presStyleCnt="8">
        <dgm:presLayoutVars>
          <dgm:bulletEnabled val="1"/>
        </dgm:presLayoutVars>
      </dgm:prSet>
      <dgm:spPr/>
    </dgm:pt>
    <dgm:pt modelId="{68BFDCFF-57F5-40AB-AAEC-2A81D94ECCEE}" type="pres">
      <dgm:prSet presAssocID="{9D63DC85-D00A-4890-96CD-B0BABFA9C3FD}" presName="spaceBetweenRectangles" presStyleCnt="0"/>
      <dgm:spPr/>
    </dgm:pt>
    <dgm:pt modelId="{E6D87CC8-F68A-4AFE-96C0-E05435F6D251}" type="pres">
      <dgm:prSet presAssocID="{D9B296B5-2852-4F0E-9179-01E59110E4E8}" presName="parentLin" presStyleCnt="0"/>
      <dgm:spPr/>
    </dgm:pt>
    <dgm:pt modelId="{84E71BB4-2696-4492-9287-FC46CB2C6CD3}" type="pres">
      <dgm:prSet presAssocID="{D9B296B5-2852-4F0E-9179-01E59110E4E8}" presName="parentLeftMargin" presStyleLbl="node1" presStyleIdx="4" presStyleCnt="8"/>
      <dgm:spPr/>
    </dgm:pt>
    <dgm:pt modelId="{A5E1F64C-991B-4AE1-BD9E-6857BE05728C}" type="pres">
      <dgm:prSet presAssocID="{D9B296B5-2852-4F0E-9179-01E59110E4E8}" presName="parentText" presStyleLbl="node1" presStyleIdx="5" presStyleCnt="8">
        <dgm:presLayoutVars>
          <dgm:chMax val="0"/>
          <dgm:bulletEnabled val="1"/>
        </dgm:presLayoutVars>
      </dgm:prSet>
      <dgm:spPr/>
    </dgm:pt>
    <dgm:pt modelId="{A03E62AD-6AC2-4AB9-90D0-624FBFC9BF6C}" type="pres">
      <dgm:prSet presAssocID="{D9B296B5-2852-4F0E-9179-01E59110E4E8}" presName="negativeSpace" presStyleCnt="0"/>
      <dgm:spPr/>
    </dgm:pt>
    <dgm:pt modelId="{E19A1F37-86FD-477C-B410-D7A1BCB76898}" type="pres">
      <dgm:prSet presAssocID="{D9B296B5-2852-4F0E-9179-01E59110E4E8}" presName="childText" presStyleLbl="conFgAcc1" presStyleIdx="5" presStyleCnt="8">
        <dgm:presLayoutVars>
          <dgm:bulletEnabled val="1"/>
        </dgm:presLayoutVars>
      </dgm:prSet>
      <dgm:spPr/>
    </dgm:pt>
    <dgm:pt modelId="{7806C159-2FBE-4666-A9DF-102629119F4C}" type="pres">
      <dgm:prSet presAssocID="{EE4BEDFE-A77E-49C6-AF26-498EA7F433C0}" presName="spaceBetweenRectangles" presStyleCnt="0"/>
      <dgm:spPr/>
    </dgm:pt>
    <dgm:pt modelId="{DC46380F-D6E7-4250-97E7-ED4363E1A667}" type="pres">
      <dgm:prSet presAssocID="{23917205-48E0-470A-A3D0-B5AAC38F8554}" presName="parentLin" presStyleCnt="0"/>
      <dgm:spPr/>
    </dgm:pt>
    <dgm:pt modelId="{C844FB7A-42E9-415B-82C1-7D37B2EFD20C}" type="pres">
      <dgm:prSet presAssocID="{23917205-48E0-470A-A3D0-B5AAC38F8554}" presName="parentLeftMargin" presStyleLbl="node1" presStyleIdx="5" presStyleCnt="8"/>
      <dgm:spPr/>
    </dgm:pt>
    <dgm:pt modelId="{6E17F9DA-3617-4F91-9BD3-D4472ADCA6A7}" type="pres">
      <dgm:prSet presAssocID="{23917205-48E0-470A-A3D0-B5AAC38F8554}" presName="parentText" presStyleLbl="node1" presStyleIdx="6" presStyleCnt="8">
        <dgm:presLayoutVars>
          <dgm:chMax val="0"/>
          <dgm:bulletEnabled val="1"/>
        </dgm:presLayoutVars>
      </dgm:prSet>
      <dgm:spPr/>
    </dgm:pt>
    <dgm:pt modelId="{0739F338-0EF4-4959-ACF5-5DFBCFC0721B}" type="pres">
      <dgm:prSet presAssocID="{23917205-48E0-470A-A3D0-B5AAC38F8554}" presName="negativeSpace" presStyleCnt="0"/>
      <dgm:spPr/>
    </dgm:pt>
    <dgm:pt modelId="{90541682-7540-4720-9F38-199592730C84}" type="pres">
      <dgm:prSet presAssocID="{23917205-48E0-470A-A3D0-B5AAC38F8554}" presName="childText" presStyleLbl="conFgAcc1" presStyleIdx="6" presStyleCnt="8">
        <dgm:presLayoutVars>
          <dgm:bulletEnabled val="1"/>
        </dgm:presLayoutVars>
      </dgm:prSet>
      <dgm:spPr/>
    </dgm:pt>
    <dgm:pt modelId="{B3BD6E5E-D730-4965-A43D-0A4A3DF649BC}" type="pres">
      <dgm:prSet presAssocID="{F6EB8CB5-8649-4618-A4DF-FDBAE71DEC39}" presName="spaceBetweenRectangles" presStyleCnt="0"/>
      <dgm:spPr/>
    </dgm:pt>
    <dgm:pt modelId="{4F29EC0F-C80D-49C0-8F66-E7094BA53B34}" type="pres">
      <dgm:prSet presAssocID="{1D119DAE-3695-4E79-A782-DB6FB933235D}" presName="parentLin" presStyleCnt="0"/>
      <dgm:spPr/>
    </dgm:pt>
    <dgm:pt modelId="{C86FA7CC-FA8E-4F0E-8167-F3AC73A58A5D}" type="pres">
      <dgm:prSet presAssocID="{1D119DAE-3695-4E79-A782-DB6FB933235D}" presName="parentLeftMargin" presStyleLbl="node1" presStyleIdx="6" presStyleCnt="8"/>
      <dgm:spPr/>
    </dgm:pt>
    <dgm:pt modelId="{6F74E67D-5F92-4096-A59F-DF2E9845064C}" type="pres">
      <dgm:prSet presAssocID="{1D119DAE-3695-4E79-A782-DB6FB933235D}" presName="parentText" presStyleLbl="node1" presStyleIdx="7" presStyleCnt="8">
        <dgm:presLayoutVars>
          <dgm:chMax val="0"/>
          <dgm:bulletEnabled val="1"/>
        </dgm:presLayoutVars>
      </dgm:prSet>
      <dgm:spPr/>
    </dgm:pt>
    <dgm:pt modelId="{DD9E45D5-DA3D-4000-89BA-9C344B973BCA}" type="pres">
      <dgm:prSet presAssocID="{1D119DAE-3695-4E79-A782-DB6FB933235D}" presName="negativeSpace" presStyleCnt="0"/>
      <dgm:spPr/>
    </dgm:pt>
    <dgm:pt modelId="{622209D3-C025-460C-BFEA-018A5ABB60EA}" type="pres">
      <dgm:prSet presAssocID="{1D119DAE-3695-4E79-A782-DB6FB933235D}" presName="childText" presStyleLbl="conFgAcc1" presStyleIdx="7" presStyleCnt="8">
        <dgm:presLayoutVars>
          <dgm:bulletEnabled val="1"/>
        </dgm:presLayoutVars>
      </dgm:prSet>
      <dgm:spPr/>
    </dgm:pt>
  </dgm:ptLst>
  <dgm:cxnLst>
    <dgm:cxn modelId="{7F4A9D06-C1CE-47DF-8346-9B9F11D963B9}" type="presOf" srcId="{899EC47D-5004-4E3D-B565-B6C5845318F2}" destId="{4DB12D83-2FA1-477A-8907-49BA73E6F748}" srcOrd="0" destOrd="2" presId="urn:microsoft.com/office/officeart/2005/8/layout/list1"/>
    <dgm:cxn modelId="{CF59A30E-259F-45FE-B580-458E43B0F016}" type="presOf" srcId="{E89783C2-4EA4-40F2-A481-CB806795C808}" destId="{1C2FD8F7-F914-4AFC-9C15-6B448FB54AF4}" srcOrd="1" destOrd="0" presId="urn:microsoft.com/office/officeart/2005/8/layout/list1"/>
    <dgm:cxn modelId="{F19B6019-F298-4502-BE8B-006D6D015F52}" type="presOf" srcId="{D3CDCD9E-8D0E-42D1-9A47-8267A189CC3B}" destId="{E19A1F37-86FD-477C-B410-D7A1BCB76898}" srcOrd="0" destOrd="0" presId="urn:microsoft.com/office/officeart/2005/8/layout/list1"/>
    <dgm:cxn modelId="{F8C1041B-7F51-48FA-AAB3-5A758DCEC301}" srcId="{1D119DAE-3695-4E79-A782-DB6FB933235D}" destId="{706DF561-C43A-4E45-8FC7-053275729336}" srcOrd="0" destOrd="0" parTransId="{07B50D20-48C7-49F8-A483-F93ACD611122}" sibTransId="{F0C6730A-6FC4-49C2-8B00-D28916D39060}"/>
    <dgm:cxn modelId="{BCCC171B-77E1-4BFF-86AF-DBDC2CC929D4}" srcId="{E89783C2-4EA4-40F2-A481-CB806795C808}" destId="{1CA805A5-54E3-431B-8886-03577F67003E}" srcOrd="4" destOrd="0" parTransId="{CCE7688C-3EBB-4884-A14D-69F41C67F87F}" sibTransId="{58C50CDA-9CDE-4874-B9C7-D2CF61463F67}"/>
    <dgm:cxn modelId="{8EA4D91B-F0B8-411B-9905-FBEAA69926B6}" type="presOf" srcId="{B22EB973-E29D-452F-9415-EE734107CFF0}" destId="{41431A0A-9713-48E2-8E3D-AAB5ADE84368}" srcOrd="0" destOrd="2" presId="urn:microsoft.com/office/officeart/2005/8/layout/list1"/>
    <dgm:cxn modelId="{47D2EC1E-6557-4F4D-9F98-47D80FBA3F69}" type="presOf" srcId="{647F80A5-CDBA-432B-8C29-78F07D9F9935}" destId="{346FF6A9-57EC-4600-A142-D8812A412AA9}" srcOrd="0" destOrd="0" presId="urn:microsoft.com/office/officeart/2005/8/layout/list1"/>
    <dgm:cxn modelId="{8C06BE21-105B-484F-A325-102B9D71B68F}" srcId="{4B814AE1-C693-4D56-8140-50BDFF7893A6}" destId="{FC7A0179-2F50-46BC-8637-7551F9EDD4FA}" srcOrd="0" destOrd="0" parTransId="{6BA8A8EF-7ED9-4407-B4FB-99E725A91536}" sibTransId="{A7356712-5B6B-48BD-B5EE-CBE640D28160}"/>
    <dgm:cxn modelId="{C2F0B223-986D-4F53-82A3-C1254FEBA6CA}" type="presOf" srcId="{41FE7FA4-83F8-4D55-9586-DBA092FF677F}" destId="{151271DF-93FC-471B-B430-A6739E66F25B}" srcOrd="1" destOrd="0" presId="urn:microsoft.com/office/officeart/2005/8/layout/list1"/>
    <dgm:cxn modelId="{1D8F2C2A-79D6-4CA7-BEE1-666519669E25}" srcId="{E89783C2-4EA4-40F2-A481-CB806795C808}" destId="{3CC65024-BEFB-467F-B4D1-8A5B164926FD}" srcOrd="3" destOrd="0" parTransId="{A105BD9C-B31F-4DC8-94DD-BBC98915D1F3}" sibTransId="{2767AC34-90C5-476F-B735-767BC6BD95E2}"/>
    <dgm:cxn modelId="{9A45FE2B-172A-44DA-9364-B4639EB48278}" type="presOf" srcId="{3BE8FC7E-24B9-41E2-B2DE-5B072F8366E0}" destId="{90541682-7540-4720-9F38-199592730C84}" srcOrd="0" destOrd="0" presId="urn:microsoft.com/office/officeart/2005/8/layout/list1"/>
    <dgm:cxn modelId="{B4EB1A2D-DB73-4066-A1C2-E296F1665DD6}" srcId="{1D119DAE-3695-4E79-A782-DB6FB933235D}" destId="{64FE0772-2059-462A-9817-BE1996EF6E44}" srcOrd="1" destOrd="0" parTransId="{6950B0E6-05A5-4FDA-94A1-A87FE253B6D4}" sibTransId="{641033BD-5F1B-48DC-B9EF-4A3859E2DD27}"/>
    <dgm:cxn modelId="{AEAB5D31-F214-4992-A074-9E50F79F4C60}" type="presOf" srcId="{5B83CC90-D789-4404-A641-D938DF9DF82D}" destId="{4DB12D83-2FA1-477A-8907-49BA73E6F748}" srcOrd="0" destOrd="5" presId="urn:microsoft.com/office/officeart/2005/8/layout/list1"/>
    <dgm:cxn modelId="{74FA7734-8C13-400A-9BCE-4E4AA63872EF}" srcId="{647F80A5-CDBA-432B-8C29-78F07D9F9935}" destId="{2A4B1185-DD1B-4D1B-BAE9-F12C55113280}" srcOrd="0" destOrd="0" parTransId="{743AC328-B250-47AB-895C-C0270E14A01E}" sibTransId="{54807DA1-166E-421F-82C4-F250F68D8B1A}"/>
    <dgm:cxn modelId="{89415735-2716-4105-AC7C-2F1941DD8647}" srcId="{89A0D717-3076-4583-AA9A-882B9579102C}" destId="{41FE7FA4-83F8-4D55-9586-DBA092FF677F}" srcOrd="3" destOrd="0" parTransId="{40293504-DBB9-490C-94F0-C19D07E3ABBA}" sibTransId="{89F72EAC-6DFE-4DC4-BAE4-91455A38A09D}"/>
    <dgm:cxn modelId="{8189483A-B6D0-4AF3-A687-9B0B07815C64}" type="presOf" srcId="{2A4B1185-DD1B-4D1B-BAE9-F12C55113280}" destId="{7A581EE2-0F8A-41D6-A61A-242CE3BEC9DB}" srcOrd="0" destOrd="0" presId="urn:microsoft.com/office/officeart/2005/8/layout/list1"/>
    <dgm:cxn modelId="{89D1C53B-C4BF-45A4-952F-D7DD14C7DD73}" srcId="{F10CEBFE-7F35-4E0E-ADE9-D34876915485}" destId="{B085301D-BA56-474D-A5A9-C9B83B02CC2C}" srcOrd="2" destOrd="0" parTransId="{D01D4ABB-FF83-449A-9FC2-26537CCFBE7C}" sibTransId="{E4E236B3-6044-4160-962F-B0477AF00D09}"/>
    <dgm:cxn modelId="{B955D13F-2847-4D04-806E-9C011CF480C5}" type="presOf" srcId="{3CC65024-BEFB-467F-B4D1-8A5B164926FD}" destId="{A9AA0293-B0CB-411B-97E9-C59E0A7C0790}" srcOrd="0" destOrd="3" presId="urn:microsoft.com/office/officeart/2005/8/layout/list1"/>
    <dgm:cxn modelId="{9B29DB5C-3C33-4158-A2A1-0CDF3AFE226F}" type="presOf" srcId="{1D119DAE-3695-4E79-A782-DB6FB933235D}" destId="{C86FA7CC-FA8E-4F0E-8167-F3AC73A58A5D}" srcOrd="0" destOrd="0" presId="urn:microsoft.com/office/officeart/2005/8/layout/list1"/>
    <dgm:cxn modelId="{6B35CF63-EB03-40F9-93BC-0B92CECAE499}" srcId="{5D99B921-0DA7-4F4C-B83A-7BC66630282C}" destId="{9F9D37B3-860A-4F36-9964-FC311633E282}" srcOrd="1" destOrd="0" parTransId="{61EF5674-F02F-4E2F-8EBE-62E600669F8A}" sibTransId="{1B8ADE1D-69DC-4D81-84E5-EE9BC5C8B3B2}"/>
    <dgm:cxn modelId="{E3BF9E64-FD05-4EB0-AD00-FD4E212AF94D}" srcId="{89A0D717-3076-4583-AA9A-882B9579102C}" destId="{1D119DAE-3695-4E79-A782-DB6FB933235D}" srcOrd="7" destOrd="0" parTransId="{F9103BAD-C9E8-4C9C-AE87-F0390A542A7E}" sibTransId="{8F19FE27-E404-44A5-8F8C-040A95F2A56A}"/>
    <dgm:cxn modelId="{54258466-BF0B-4564-9CC3-EE64FF65C421}" type="presOf" srcId="{E63083D2-CA21-40DB-997D-0FD6EF94367E}" destId="{90541682-7540-4720-9F38-199592730C84}" srcOrd="0" destOrd="1" presId="urn:microsoft.com/office/officeart/2005/8/layout/list1"/>
    <dgm:cxn modelId="{D3E4544A-3C6C-47DA-A628-37D88D276339}" type="presOf" srcId="{64472A02-327A-4A21-A034-497E6D70B39D}" destId="{01079E94-C80F-491E-B31E-36458E684ECB}" srcOrd="0" destOrd="1" presId="urn:microsoft.com/office/officeart/2005/8/layout/list1"/>
    <dgm:cxn modelId="{4984986A-1957-4BD4-9BA5-2FF0266C5063}" srcId="{89A0D717-3076-4583-AA9A-882B9579102C}" destId="{647F80A5-CDBA-432B-8C29-78F07D9F9935}" srcOrd="4" destOrd="0" parTransId="{FF849EF7-67F0-4EBC-B997-C100D54110EB}" sibTransId="{9D63DC85-D00A-4890-96CD-B0BABFA9C3FD}"/>
    <dgm:cxn modelId="{C2EDC76A-7D8C-4EB2-80DF-F679C69E5C4E}" type="presOf" srcId="{1D119DAE-3695-4E79-A782-DB6FB933235D}" destId="{6F74E67D-5F92-4096-A59F-DF2E9845064C}" srcOrd="1" destOrd="0" presId="urn:microsoft.com/office/officeart/2005/8/layout/list1"/>
    <dgm:cxn modelId="{F359626B-5056-4BB4-B587-456A82CD02C9}" type="presOf" srcId="{4B814AE1-C693-4D56-8140-50BDFF7893A6}" destId="{41431A0A-9713-48E2-8E3D-AAB5ADE84368}" srcOrd="0" destOrd="0" presId="urn:microsoft.com/office/officeart/2005/8/layout/list1"/>
    <dgm:cxn modelId="{3E87AD6F-ED1D-41D5-9E0A-C755E00268B1}" type="presOf" srcId="{3091C69D-75F7-47AB-BC43-DC5F3DC3BF7D}" destId="{4DB12D83-2FA1-477A-8907-49BA73E6F748}" srcOrd="0" destOrd="0" presId="urn:microsoft.com/office/officeart/2005/8/layout/list1"/>
    <dgm:cxn modelId="{EA88B754-8EEB-43E9-ADEF-ADF0758A2936}" type="presOf" srcId="{23917205-48E0-470A-A3D0-B5AAC38F8554}" destId="{C844FB7A-42E9-415B-82C1-7D37B2EFD20C}" srcOrd="0" destOrd="0" presId="urn:microsoft.com/office/officeart/2005/8/layout/list1"/>
    <dgm:cxn modelId="{752C0F55-DCCA-4B88-B381-3BA43205B4C1}" type="presOf" srcId="{41FE7FA4-83F8-4D55-9586-DBA092FF677F}" destId="{F5F8AB03-F4E0-48DA-8B9D-821B5E9F3B4F}" srcOrd="0" destOrd="0" presId="urn:microsoft.com/office/officeart/2005/8/layout/list1"/>
    <dgm:cxn modelId="{152FB458-B57C-4D8C-8D8C-8403DE0FB182}" srcId="{23917205-48E0-470A-A3D0-B5AAC38F8554}" destId="{3BE8FC7E-24B9-41E2-B2DE-5B072F8366E0}" srcOrd="0" destOrd="0" parTransId="{179CF227-B4AA-436B-90BD-637E6709FC91}" sibTransId="{706EC895-B8DA-4B14-AFB7-80A5E9E4D624}"/>
    <dgm:cxn modelId="{0101BB79-DF91-477E-99D6-9DC042723B90}" srcId="{89A0D717-3076-4583-AA9A-882B9579102C}" destId="{5D99B921-0DA7-4F4C-B83A-7BC66630282C}" srcOrd="1" destOrd="0" parTransId="{BA9EB7C6-FCA0-4FD7-9501-577BD7F37506}" sibTransId="{E8D1CDC6-00CA-4F3F-801C-EFE0E867EB49}"/>
    <dgm:cxn modelId="{31573380-EA69-4FFD-9DE2-384A953C5C3B}" srcId="{E89783C2-4EA4-40F2-A481-CB806795C808}" destId="{CAE1DAD6-9899-4E54-9669-C94D6E7178CB}" srcOrd="1" destOrd="0" parTransId="{6A83C941-40F1-4AAD-886D-04B677087D8D}" sibTransId="{2AA68E44-43A2-4DBC-951D-1600F39107CB}"/>
    <dgm:cxn modelId="{44DA5E81-252B-434D-8B3A-D86A5ACE1B73}" type="presOf" srcId="{E89783C2-4EA4-40F2-A481-CB806795C808}" destId="{BC8E60C2-6D50-435D-A8AC-C234C7D54210}" srcOrd="0" destOrd="0" presId="urn:microsoft.com/office/officeart/2005/8/layout/list1"/>
    <dgm:cxn modelId="{996C3583-8E7A-4C3C-AE56-03E3E2C8859F}" srcId="{E89783C2-4EA4-40F2-A481-CB806795C808}" destId="{A5E49CD6-27FA-4685-B332-675BBCB4C1C3}" srcOrd="0" destOrd="0" parTransId="{69024A69-FECF-467D-A778-9E3D8E481E25}" sibTransId="{319BD792-F677-4728-87D8-A30B5F6EEFC2}"/>
    <dgm:cxn modelId="{97D49D83-F586-49B8-B6B9-BEDB06C54840}" type="presOf" srcId="{6DAB7919-2198-41FA-B1F0-DDFDA5A83D5A}" destId="{C647E2C6-71D8-4359-9AF9-A8445565720A}" srcOrd="0" destOrd="0" presId="urn:microsoft.com/office/officeart/2005/8/layout/list1"/>
    <dgm:cxn modelId="{C499268B-4B19-4E86-AB19-2D2F47EA6B39}" type="presOf" srcId="{23917205-48E0-470A-A3D0-B5AAC38F8554}" destId="{6E17F9DA-3617-4F91-9BD3-D4472ADCA6A7}" srcOrd="1" destOrd="0" presId="urn:microsoft.com/office/officeart/2005/8/layout/list1"/>
    <dgm:cxn modelId="{DFF63C8C-0EA4-43CA-B7F3-B9C99B9D8E90}" type="presOf" srcId="{86D0664C-3B14-4D3D-8170-3B78A745DF08}" destId="{622209D3-C025-460C-BFEA-018A5ABB60EA}" srcOrd="0" destOrd="2" presId="urn:microsoft.com/office/officeart/2005/8/layout/list1"/>
    <dgm:cxn modelId="{CDCC318D-152A-46A3-B46D-F832335DECAF}" type="presOf" srcId="{B73F432F-482D-42EC-906A-13C76EE5F5DB}" destId="{A9AA0293-B0CB-411B-97E9-C59E0A7C0790}" srcOrd="0" destOrd="2" presId="urn:microsoft.com/office/officeart/2005/8/layout/list1"/>
    <dgm:cxn modelId="{27C5F09A-BA5E-4D88-A680-39C4831E8E02}" type="presOf" srcId="{8FDBA66D-2FA6-4F38-B031-AFCF1271A83D}" destId="{4DB12D83-2FA1-477A-8907-49BA73E6F748}" srcOrd="0" destOrd="4" presId="urn:microsoft.com/office/officeart/2005/8/layout/list1"/>
    <dgm:cxn modelId="{4EB0D69F-8EBD-43B7-AF5A-4AA13B4DC293}" srcId="{41FE7FA4-83F8-4D55-9586-DBA092FF677F}" destId="{3C2497F4-4ACE-4601-96B7-7E3DA7583D0D}" srcOrd="0" destOrd="0" parTransId="{D0660E03-B261-4AC3-825D-776CF4AFCB3A}" sibTransId="{0B521DD6-CA15-4BB0-90CF-889210773194}"/>
    <dgm:cxn modelId="{FB7370A9-48FA-4D40-A9FC-ECF5AFF29B05}" srcId="{4B814AE1-C693-4D56-8140-50BDFF7893A6}" destId="{B22EB973-E29D-452F-9415-EE734107CFF0}" srcOrd="1" destOrd="0" parTransId="{61A22044-5FAF-4259-84A5-0535A96B45F2}" sibTransId="{DF105DB0-5B26-40D5-A357-5E3D749278D0}"/>
    <dgm:cxn modelId="{75412CB7-105F-4C89-AD91-561D7708A4F0}" type="presOf" srcId="{D9B296B5-2852-4F0E-9179-01E59110E4E8}" destId="{84E71BB4-2696-4492-9287-FC46CB2C6CD3}" srcOrd="0" destOrd="0" presId="urn:microsoft.com/office/officeart/2005/8/layout/list1"/>
    <dgm:cxn modelId="{2E42C1B7-3126-4521-875F-7A103CC97635}" srcId="{89A0D717-3076-4583-AA9A-882B9579102C}" destId="{23917205-48E0-470A-A3D0-B5AAC38F8554}" srcOrd="6" destOrd="0" parTransId="{99EEB341-BD2E-47BB-A487-CD691F51416D}" sibTransId="{F6EB8CB5-8649-4618-A4DF-FDBAE71DEC39}"/>
    <dgm:cxn modelId="{4B6D64B8-9D1C-4C72-8017-63C96A870C13}" srcId="{D9B296B5-2852-4F0E-9179-01E59110E4E8}" destId="{D3CDCD9E-8D0E-42D1-9A47-8267A189CC3B}" srcOrd="0" destOrd="0" parTransId="{5984C8DA-2E04-4E67-B310-0A4BE9C239FA}" sibTransId="{F3874AC8-E5AF-4D25-89FF-0DCC526C867F}"/>
    <dgm:cxn modelId="{EB6C0CB9-285B-417A-97F3-CF10E85724A7}" type="presOf" srcId="{6DAB7919-2198-41FA-B1F0-DDFDA5A83D5A}" destId="{6A37A10A-6C32-41F5-B627-303480639E7E}" srcOrd="1" destOrd="0" presId="urn:microsoft.com/office/officeart/2005/8/layout/list1"/>
    <dgm:cxn modelId="{CDAE04BA-E96B-48A6-9AAA-D43DE5CA3FBD}" srcId="{89A0D717-3076-4583-AA9A-882B9579102C}" destId="{6DAB7919-2198-41FA-B1F0-DDFDA5A83D5A}" srcOrd="2" destOrd="0" parTransId="{D3F43652-9C01-4063-8847-894E6BB79D77}" sibTransId="{CF39FF8C-1C1D-491C-B4C5-9912BB83FB1E}"/>
    <dgm:cxn modelId="{7FFF81BD-00F1-4026-A61F-D3B017E0E952}" srcId="{1D119DAE-3695-4E79-A782-DB6FB933235D}" destId="{86D0664C-3B14-4D3D-8170-3B78A745DF08}" srcOrd="2" destOrd="0" parTransId="{0B7588FC-C2ED-4268-94A2-5223C0B03E62}" sibTransId="{9A59CC9D-C25D-44BE-B687-2B4FE8B48F20}"/>
    <dgm:cxn modelId="{8CC250C1-BE4A-4F82-ABA9-C93F269E13D7}" type="presOf" srcId="{64FE0772-2059-462A-9817-BE1996EF6E44}" destId="{622209D3-C025-460C-BFEA-018A5ABB60EA}" srcOrd="0" destOrd="1" presId="urn:microsoft.com/office/officeart/2005/8/layout/list1"/>
    <dgm:cxn modelId="{B09B28C2-6ADA-4B90-8DAB-4975466894F8}" srcId="{E89783C2-4EA4-40F2-A481-CB806795C808}" destId="{B73F432F-482D-42EC-906A-13C76EE5F5DB}" srcOrd="2" destOrd="0" parTransId="{F352A816-E065-4B42-8EFA-7D5B89E9B8C5}" sibTransId="{F6052B15-EA97-40D3-BDC1-154CA9E3F210}"/>
    <dgm:cxn modelId="{62FD12C8-00F8-417E-8E07-FF2784A3B4CC}" type="presOf" srcId="{F10CEBFE-7F35-4E0E-ADE9-D34876915485}" destId="{4DB12D83-2FA1-477A-8907-49BA73E6F748}" srcOrd="0" destOrd="3" presId="urn:microsoft.com/office/officeart/2005/8/layout/list1"/>
    <dgm:cxn modelId="{AE217AC8-8073-4F29-8161-0FB6E01F9F4A}" type="presOf" srcId="{647F80A5-CDBA-432B-8C29-78F07D9F9935}" destId="{68955C78-643E-4DE9-B450-C7BF3BC39223}" srcOrd="1" destOrd="0" presId="urn:microsoft.com/office/officeart/2005/8/layout/list1"/>
    <dgm:cxn modelId="{28195AC9-38E2-4DAE-8379-2A308A268B19}" srcId="{5D99B921-0DA7-4F4C-B83A-7BC66630282C}" destId="{3091C69D-75F7-47AB-BC43-DC5F3DC3BF7D}" srcOrd="0" destOrd="0" parTransId="{1A3CDCF0-89F7-4735-895E-22A3A06AEEC3}" sibTransId="{244670CB-62BD-4774-AB5C-F564A5FC5D09}"/>
    <dgm:cxn modelId="{2094FECB-16E7-4B91-B47D-F5FDDF263938}" type="presOf" srcId="{9F9D37B3-860A-4F36-9964-FC311633E282}" destId="{4DB12D83-2FA1-477A-8907-49BA73E6F748}" srcOrd="0" destOrd="1" presId="urn:microsoft.com/office/officeart/2005/8/layout/list1"/>
    <dgm:cxn modelId="{181286CC-5B2F-494A-84B5-405F4FA980E1}" type="presOf" srcId="{3C2497F4-4ACE-4601-96B7-7E3DA7583D0D}" destId="{01079E94-C80F-491E-B31E-36458E684ECB}" srcOrd="0" destOrd="0" presId="urn:microsoft.com/office/officeart/2005/8/layout/list1"/>
    <dgm:cxn modelId="{170137D0-56A3-4228-9F23-14642B5BF2C9}" type="presOf" srcId="{5D99B921-0DA7-4F4C-B83A-7BC66630282C}" destId="{4D4C7FC5-D980-49A8-92AF-5615D5F2A808}" srcOrd="1" destOrd="0" presId="urn:microsoft.com/office/officeart/2005/8/layout/list1"/>
    <dgm:cxn modelId="{6D4C72D0-BEB2-47DD-94A7-69CAF8970E11}" srcId="{89A0D717-3076-4583-AA9A-882B9579102C}" destId="{D9B296B5-2852-4F0E-9179-01E59110E4E8}" srcOrd="5" destOrd="0" parTransId="{5E80408D-F7E6-4017-8756-3AD19BB7DB95}" sibTransId="{EE4BEDFE-A77E-49C6-AF26-498EA7F433C0}"/>
    <dgm:cxn modelId="{A3F9F3D0-3F6B-4078-9B29-C68B092738D7}" type="presOf" srcId="{CAE1DAD6-9899-4E54-9669-C94D6E7178CB}" destId="{A9AA0293-B0CB-411B-97E9-C59E0A7C0790}" srcOrd="0" destOrd="1" presId="urn:microsoft.com/office/officeart/2005/8/layout/list1"/>
    <dgm:cxn modelId="{CDBA66D4-D295-4476-9E46-2E676EBF74CC}" type="presOf" srcId="{706DF561-C43A-4E45-8FC7-053275729336}" destId="{622209D3-C025-460C-BFEA-018A5ABB60EA}" srcOrd="0" destOrd="0" presId="urn:microsoft.com/office/officeart/2005/8/layout/list1"/>
    <dgm:cxn modelId="{E4ACACD9-47F5-4AB9-B2D9-5C066470D765}" srcId="{89A0D717-3076-4583-AA9A-882B9579102C}" destId="{E89783C2-4EA4-40F2-A481-CB806795C808}" srcOrd="0" destOrd="0" parTransId="{4EF344E0-8E6C-40D7-93E9-039AEFAEBBC6}" sibTransId="{84E5027A-4987-4C14-AB0C-251AC7811F20}"/>
    <dgm:cxn modelId="{34DB50DC-9D11-484A-B20A-F8721647D445}" type="presOf" srcId="{89A0D717-3076-4583-AA9A-882B9579102C}" destId="{6AC80911-A1D0-40E0-88E3-A96FE480543F}" srcOrd="0" destOrd="0" presId="urn:microsoft.com/office/officeart/2005/8/layout/list1"/>
    <dgm:cxn modelId="{7A68EFE0-6800-47A5-8B1A-E05153D3D0C9}" type="presOf" srcId="{1CA805A5-54E3-431B-8886-03577F67003E}" destId="{A9AA0293-B0CB-411B-97E9-C59E0A7C0790}" srcOrd="0" destOrd="4" presId="urn:microsoft.com/office/officeart/2005/8/layout/list1"/>
    <dgm:cxn modelId="{987EC1E2-C86B-4836-BF7F-30BC2D1FA54B}" srcId="{6DAB7919-2198-41FA-B1F0-DDFDA5A83D5A}" destId="{4B814AE1-C693-4D56-8140-50BDFF7893A6}" srcOrd="0" destOrd="0" parTransId="{2E9CE8DD-D8A8-45D8-88B9-EFE36BDA3725}" sibTransId="{C26F9E3E-1A47-4D20-AE53-8094477187A9}"/>
    <dgm:cxn modelId="{3B68CAE6-82DE-4377-A347-A7E6580A508F}" type="presOf" srcId="{FC7A0179-2F50-46BC-8637-7551F9EDD4FA}" destId="{41431A0A-9713-48E2-8E3D-AAB5ADE84368}" srcOrd="0" destOrd="1" presId="urn:microsoft.com/office/officeart/2005/8/layout/list1"/>
    <dgm:cxn modelId="{C41523EA-4908-47E9-B58D-8D0EE44CA885}" srcId="{F10CEBFE-7F35-4E0E-ADE9-D34876915485}" destId="{8FDBA66D-2FA6-4F38-B031-AFCF1271A83D}" srcOrd="0" destOrd="0" parTransId="{925EA42D-0958-4A28-97E8-924BC131A7D8}" sibTransId="{D360D442-A94D-448B-887A-55E3EA17B2F5}"/>
    <dgm:cxn modelId="{211249EB-FA2B-4007-9EF5-85DD6A579179}" srcId="{F10CEBFE-7F35-4E0E-ADE9-D34876915485}" destId="{5B83CC90-D789-4404-A641-D938DF9DF82D}" srcOrd="1" destOrd="0" parTransId="{D9F29A75-B375-48ED-A483-9766EF2D499F}" sibTransId="{A856AB23-0446-4BFB-AE57-96BEA172C7EC}"/>
    <dgm:cxn modelId="{45EDD4EB-48CC-4979-B706-67527D9603DC}" type="presOf" srcId="{D9B296B5-2852-4F0E-9179-01E59110E4E8}" destId="{A5E1F64C-991B-4AE1-BD9E-6857BE05728C}" srcOrd="1" destOrd="0" presId="urn:microsoft.com/office/officeart/2005/8/layout/list1"/>
    <dgm:cxn modelId="{C254FBEB-C5EF-454E-B246-1AE3E352501E}" type="presOf" srcId="{B085301D-BA56-474D-A5A9-C9B83B02CC2C}" destId="{4DB12D83-2FA1-477A-8907-49BA73E6F748}" srcOrd="0" destOrd="6" presId="urn:microsoft.com/office/officeart/2005/8/layout/list1"/>
    <dgm:cxn modelId="{023A79EC-8700-4B6F-BBA3-0C36AF3DC1CB}" srcId="{5D99B921-0DA7-4F4C-B83A-7BC66630282C}" destId="{F10CEBFE-7F35-4E0E-ADE9-D34876915485}" srcOrd="3" destOrd="0" parTransId="{284B3EEB-A91D-4610-9EC8-40D0AFDA9E9C}" sibTransId="{492A78AC-5C6E-4E27-8D17-11B0D58E9C04}"/>
    <dgm:cxn modelId="{5BBD3DF0-80FB-4737-9C53-C19F5B7624BB}" srcId="{5D99B921-0DA7-4F4C-B83A-7BC66630282C}" destId="{899EC47D-5004-4E3D-B565-B6C5845318F2}" srcOrd="2" destOrd="0" parTransId="{60A4CC7B-8F6D-4930-918D-2931CE16F549}" sibTransId="{1E1746AE-993F-4F26-B51D-CCED7E956B31}"/>
    <dgm:cxn modelId="{E616C0F2-98B2-4C76-B84B-53FE7753D1BD}" srcId="{23917205-48E0-470A-A3D0-B5AAC38F8554}" destId="{E63083D2-CA21-40DB-997D-0FD6EF94367E}" srcOrd="1" destOrd="0" parTransId="{BD5ED5F7-65E8-4CCF-AA6A-2C90C2811C18}" sibTransId="{3BD65491-C1A8-47F5-9B84-309C80BE1362}"/>
    <dgm:cxn modelId="{A9ADE7F6-26BB-4CC7-8C35-DDC39098F800}" type="presOf" srcId="{A5E49CD6-27FA-4685-B332-675BBCB4C1C3}" destId="{A9AA0293-B0CB-411B-97E9-C59E0A7C0790}" srcOrd="0" destOrd="0" presId="urn:microsoft.com/office/officeart/2005/8/layout/list1"/>
    <dgm:cxn modelId="{4F9C9FF8-D461-4EFE-BFE1-402C38C2FF0C}" srcId="{41FE7FA4-83F8-4D55-9586-DBA092FF677F}" destId="{64472A02-327A-4A21-A034-497E6D70B39D}" srcOrd="1" destOrd="0" parTransId="{1DFF02AA-CA00-44F2-A7E3-5F014895D485}" sibTransId="{608DB506-F80F-4084-87C8-9998DAE32033}"/>
    <dgm:cxn modelId="{972D8BFE-3F26-425A-9D44-5BBB0A0D1383}" type="presOf" srcId="{5D99B921-0DA7-4F4C-B83A-7BC66630282C}" destId="{7B3A96DF-5A47-43A2-8448-44EE08E3C10F}" srcOrd="0" destOrd="0" presId="urn:microsoft.com/office/officeart/2005/8/layout/list1"/>
    <dgm:cxn modelId="{AD5E5C2E-5553-483C-A9B2-6C9AE135443F}" type="presParOf" srcId="{6AC80911-A1D0-40E0-88E3-A96FE480543F}" destId="{DA3C0795-5698-4AC1-AB87-E3198600E375}" srcOrd="0" destOrd="0" presId="urn:microsoft.com/office/officeart/2005/8/layout/list1"/>
    <dgm:cxn modelId="{88695193-C942-4C08-8E36-6F4CED52FC10}" type="presParOf" srcId="{DA3C0795-5698-4AC1-AB87-E3198600E375}" destId="{BC8E60C2-6D50-435D-A8AC-C234C7D54210}" srcOrd="0" destOrd="0" presId="urn:microsoft.com/office/officeart/2005/8/layout/list1"/>
    <dgm:cxn modelId="{C59DDD57-D87D-42BE-814D-371F95192429}" type="presParOf" srcId="{DA3C0795-5698-4AC1-AB87-E3198600E375}" destId="{1C2FD8F7-F914-4AFC-9C15-6B448FB54AF4}" srcOrd="1" destOrd="0" presId="urn:microsoft.com/office/officeart/2005/8/layout/list1"/>
    <dgm:cxn modelId="{8E7DED00-5628-4F5B-A24D-DDFEFDF0C151}" type="presParOf" srcId="{6AC80911-A1D0-40E0-88E3-A96FE480543F}" destId="{EC1F4621-1BE0-44FA-8933-68383D86E178}" srcOrd="1" destOrd="0" presId="urn:microsoft.com/office/officeart/2005/8/layout/list1"/>
    <dgm:cxn modelId="{D9CA4E4F-2733-4933-AE10-F226C0553B70}" type="presParOf" srcId="{6AC80911-A1D0-40E0-88E3-A96FE480543F}" destId="{A9AA0293-B0CB-411B-97E9-C59E0A7C0790}" srcOrd="2" destOrd="0" presId="urn:microsoft.com/office/officeart/2005/8/layout/list1"/>
    <dgm:cxn modelId="{11274B83-4B8C-4305-911A-C5DC9DA96885}" type="presParOf" srcId="{6AC80911-A1D0-40E0-88E3-A96FE480543F}" destId="{2E584358-C0B0-4399-818C-9E51D17F68E3}" srcOrd="3" destOrd="0" presId="urn:microsoft.com/office/officeart/2005/8/layout/list1"/>
    <dgm:cxn modelId="{F25D6A43-CB71-496B-9B3D-B158085898E4}" type="presParOf" srcId="{6AC80911-A1D0-40E0-88E3-A96FE480543F}" destId="{0F68C4F9-E4FB-44C6-BA61-6F4136B81326}" srcOrd="4" destOrd="0" presId="urn:microsoft.com/office/officeart/2005/8/layout/list1"/>
    <dgm:cxn modelId="{6BE24BB8-9B5F-4D7A-AF04-28B23DD18C6D}" type="presParOf" srcId="{0F68C4F9-E4FB-44C6-BA61-6F4136B81326}" destId="{7B3A96DF-5A47-43A2-8448-44EE08E3C10F}" srcOrd="0" destOrd="0" presId="urn:microsoft.com/office/officeart/2005/8/layout/list1"/>
    <dgm:cxn modelId="{7C546657-FA60-4A55-BFE8-67B1CECEA2AA}" type="presParOf" srcId="{0F68C4F9-E4FB-44C6-BA61-6F4136B81326}" destId="{4D4C7FC5-D980-49A8-92AF-5615D5F2A808}" srcOrd="1" destOrd="0" presId="urn:microsoft.com/office/officeart/2005/8/layout/list1"/>
    <dgm:cxn modelId="{3AFF7062-7AD3-4B9D-9821-AEEE147D2E60}" type="presParOf" srcId="{6AC80911-A1D0-40E0-88E3-A96FE480543F}" destId="{5FFC7C61-6F4F-4C48-9041-A858B4855423}" srcOrd="5" destOrd="0" presId="urn:microsoft.com/office/officeart/2005/8/layout/list1"/>
    <dgm:cxn modelId="{119F14B2-DF3A-4091-9EED-C24BF88E85FF}" type="presParOf" srcId="{6AC80911-A1D0-40E0-88E3-A96FE480543F}" destId="{4DB12D83-2FA1-477A-8907-49BA73E6F748}" srcOrd="6" destOrd="0" presId="urn:microsoft.com/office/officeart/2005/8/layout/list1"/>
    <dgm:cxn modelId="{2A35429A-2463-4D89-B039-4FAC93D9AB8A}" type="presParOf" srcId="{6AC80911-A1D0-40E0-88E3-A96FE480543F}" destId="{9663C901-C510-44BF-B1D3-4E5FB4D57F16}" srcOrd="7" destOrd="0" presId="urn:microsoft.com/office/officeart/2005/8/layout/list1"/>
    <dgm:cxn modelId="{0704D718-857D-44B5-9C93-DBFD237E984B}" type="presParOf" srcId="{6AC80911-A1D0-40E0-88E3-A96FE480543F}" destId="{EC510A0B-C728-480A-8DFE-6DBE5B437FB6}" srcOrd="8" destOrd="0" presId="urn:microsoft.com/office/officeart/2005/8/layout/list1"/>
    <dgm:cxn modelId="{E1B0CBAE-8001-409A-8AE4-8503B36255B2}" type="presParOf" srcId="{EC510A0B-C728-480A-8DFE-6DBE5B437FB6}" destId="{C647E2C6-71D8-4359-9AF9-A8445565720A}" srcOrd="0" destOrd="0" presId="urn:microsoft.com/office/officeart/2005/8/layout/list1"/>
    <dgm:cxn modelId="{757DCA22-3F36-43F8-B07B-C14B3DFB1CA1}" type="presParOf" srcId="{EC510A0B-C728-480A-8DFE-6DBE5B437FB6}" destId="{6A37A10A-6C32-41F5-B627-303480639E7E}" srcOrd="1" destOrd="0" presId="urn:microsoft.com/office/officeart/2005/8/layout/list1"/>
    <dgm:cxn modelId="{BBA65E0A-F0AD-4A59-8B9C-0216C7F2C0B6}" type="presParOf" srcId="{6AC80911-A1D0-40E0-88E3-A96FE480543F}" destId="{98A7F752-A465-4FB2-9561-29D9F6C95E85}" srcOrd="9" destOrd="0" presId="urn:microsoft.com/office/officeart/2005/8/layout/list1"/>
    <dgm:cxn modelId="{86804CAD-AB6E-4DFE-A377-A5FE8F3D1934}" type="presParOf" srcId="{6AC80911-A1D0-40E0-88E3-A96FE480543F}" destId="{41431A0A-9713-48E2-8E3D-AAB5ADE84368}" srcOrd="10" destOrd="0" presId="urn:microsoft.com/office/officeart/2005/8/layout/list1"/>
    <dgm:cxn modelId="{50AAE931-3846-40BE-BC20-1944A18B1998}" type="presParOf" srcId="{6AC80911-A1D0-40E0-88E3-A96FE480543F}" destId="{B7CC1955-6A70-48EE-9FC6-D4F967E1D133}" srcOrd="11" destOrd="0" presId="urn:microsoft.com/office/officeart/2005/8/layout/list1"/>
    <dgm:cxn modelId="{054D0DD8-D616-4781-A6B8-58A9405A374B}" type="presParOf" srcId="{6AC80911-A1D0-40E0-88E3-A96FE480543F}" destId="{66C6D9F8-5354-4789-97DA-F5DF72515DA5}" srcOrd="12" destOrd="0" presId="urn:microsoft.com/office/officeart/2005/8/layout/list1"/>
    <dgm:cxn modelId="{40F6708C-87B4-4DF8-AB13-CF1A3A3CBD3A}" type="presParOf" srcId="{66C6D9F8-5354-4789-97DA-F5DF72515DA5}" destId="{F5F8AB03-F4E0-48DA-8B9D-821B5E9F3B4F}" srcOrd="0" destOrd="0" presId="urn:microsoft.com/office/officeart/2005/8/layout/list1"/>
    <dgm:cxn modelId="{0E112F6B-943F-4C50-8B32-228924AA31E1}" type="presParOf" srcId="{66C6D9F8-5354-4789-97DA-F5DF72515DA5}" destId="{151271DF-93FC-471B-B430-A6739E66F25B}" srcOrd="1" destOrd="0" presId="urn:microsoft.com/office/officeart/2005/8/layout/list1"/>
    <dgm:cxn modelId="{1F8F2B75-AD21-4384-A936-546F465F80CF}" type="presParOf" srcId="{6AC80911-A1D0-40E0-88E3-A96FE480543F}" destId="{EACC64F1-61BC-42B1-96FF-2CB6EBB89255}" srcOrd="13" destOrd="0" presId="urn:microsoft.com/office/officeart/2005/8/layout/list1"/>
    <dgm:cxn modelId="{DB23EB4A-BD48-412E-8B9C-A5B6B563C054}" type="presParOf" srcId="{6AC80911-A1D0-40E0-88E3-A96FE480543F}" destId="{01079E94-C80F-491E-B31E-36458E684ECB}" srcOrd="14" destOrd="0" presId="urn:microsoft.com/office/officeart/2005/8/layout/list1"/>
    <dgm:cxn modelId="{118B5FD1-E45D-4104-9405-61268079AB22}" type="presParOf" srcId="{6AC80911-A1D0-40E0-88E3-A96FE480543F}" destId="{B952DF9E-9183-41EE-AEC0-4B1AEC5FA903}" srcOrd="15" destOrd="0" presId="urn:microsoft.com/office/officeart/2005/8/layout/list1"/>
    <dgm:cxn modelId="{DCAF4210-A6BC-48C7-A201-74CCA3F95B47}" type="presParOf" srcId="{6AC80911-A1D0-40E0-88E3-A96FE480543F}" destId="{52F6A016-DC77-465C-83B8-6F861C91E4FE}" srcOrd="16" destOrd="0" presId="urn:microsoft.com/office/officeart/2005/8/layout/list1"/>
    <dgm:cxn modelId="{3F110D22-776B-4C50-802E-8BA6F6741B12}" type="presParOf" srcId="{52F6A016-DC77-465C-83B8-6F861C91E4FE}" destId="{346FF6A9-57EC-4600-A142-D8812A412AA9}" srcOrd="0" destOrd="0" presId="urn:microsoft.com/office/officeart/2005/8/layout/list1"/>
    <dgm:cxn modelId="{ECF82672-346A-4414-B678-D6095366BC2F}" type="presParOf" srcId="{52F6A016-DC77-465C-83B8-6F861C91E4FE}" destId="{68955C78-643E-4DE9-B450-C7BF3BC39223}" srcOrd="1" destOrd="0" presId="urn:microsoft.com/office/officeart/2005/8/layout/list1"/>
    <dgm:cxn modelId="{A06492EE-7ECA-4BC5-80BA-BAD3847B20A2}" type="presParOf" srcId="{6AC80911-A1D0-40E0-88E3-A96FE480543F}" destId="{4E6D2134-4C77-408C-A7AA-E3FB7E21FBEC}" srcOrd="17" destOrd="0" presId="urn:microsoft.com/office/officeart/2005/8/layout/list1"/>
    <dgm:cxn modelId="{AE3427CB-62D8-4653-8A47-4969EA17FCBF}" type="presParOf" srcId="{6AC80911-A1D0-40E0-88E3-A96FE480543F}" destId="{7A581EE2-0F8A-41D6-A61A-242CE3BEC9DB}" srcOrd="18" destOrd="0" presId="urn:microsoft.com/office/officeart/2005/8/layout/list1"/>
    <dgm:cxn modelId="{C4B49F62-1176-4DAF-B1DB-CC74F2327746}" type="presParOf" srcId="{6AC80911-A1D0-40E0-88E3-A96FE480543F}" destId="{68BFDCFF-57F5-40AB-AAEC-2A81D94ECCEE}" srcOrd="19" destOrd="0" presId="urn:microsoft.com/office/officeart/2005/8/layout/list1"/>
    <dgm:cxn modelId="{03FC4F82-07E2-4F51-943A-07C6E8252FC6}" type="presParOf" srcId="{6AC80911-A1D0-40E0-88E3-A96FE480543F}" destId="{E6D87CC8-F68A-4AFE-96C0-E05435F6D251}" srcOrd="20" destOrd="0" presId="urn:microsoft.com/office/officeart/2005/8/layout/list1"/>
    <dgm:cxn modelId="{99BF4597-1E8F-4133-84FF-828E577787BF}" type="presParOf" srcId="{E6D87CC8-F68A-4AFE-96C0-E05435F6D251}" destId="{84E71BB4-2696-4492-9287-FC46CB2C6CD3}" srcOrd="0" destOrd="0" presId="urn:microsoft.com/office/officeart/2005/8/layout/list1"/>
    <dgm:cxn modelId="{2E085043-8B4B-4080-8A36-A1CA8A37ABF9}" type="presParOf" srcId="{E6D87CC8-F68A-4AFE-96C0-E05435F6D251}" destId="{A5E1F64C-991B-4AE1-BD9E-6857BE05728C}" srcOrd="1" destOrd="0" presId="urn:microsoft.com/office/officeart/2005/8/layout/list1"/>
    <dgm:cxn modelId="{9913872F-00E9-4339-9366-47DFBBE7574B}" type="presParOf" srcId="{6AC80911-A1D0-40E0-88E3-A96FE480543F}" destId="{A03E62AD-6AC2-4AB9-90D0-624FBFC9BF6C}" srcOrd="21" destOrd="0" presId="urn:microsoft.com/office/officeart/2005/8/layout/list1"/>
    <dgm:cxn modelId="{5522EE78-82F6-4905-A1CB-5C68CE1023C2}" type="presParOf" srcId="{6AC80911-A1D0-40E0-88E3-A96FE480543F}" destId="{E19A1F37-86FD-477C-B410-D7A1BCB76898}" srcOrd="22" destOrd="0" presId="urn:microsoft.com/office/officeart/2005/8/layout/list1"/>
    <dgm:cxn modelId="{488A3265-7AE6-4425-91D3-A22D2843A129}" type="presParOf" srcId="{6AC80911-A1D0-40E0-88E3-A96FE480543F}" destId="{7806C159-2FBE-4666-A9DF-102629119F4C}" srcOrd="23" destOrd="0" presId="urn:microsoft.com/office/officeart/2005/8/layout/list1"/>
    <dgm:cxn modelId="{C0D97CDB-04AF-462B-89B8-E74E718F6FB6}" type="presParOf" srcId="{6AC80911-A1D0-40E0-88E3-A96FE480543F}" destId="{DC46380F-D6E7-4250-97E7-ED4363E1A667}" srcOrd="24" destOrd="0" presId="urn:microsoft.com/office/officeart/2005/8/layout/list1"/>
    <dgm:cxn modelId="{FFB473BC-4B9B-4023-876C-01DD05D88CC2}" type="presParOf" srcId="{DC46380F-D6E7-4250-97E7-ED4363E1A667}" destId="{C844FB7A-42E9-415B-82C1-7D37B2EFD20C}" srcOrd="0" destOrd="0" presId="urn:microsoft.com/office/officeart/2005/8/layout/list1"/>
    <dgm:cxn modelId="{88664B03-41D5-41D6-ABB1-92B46816ABFA}" type="presParOf" srcId="{DC46380F-D6E7-4250-97E7-ED4363E1A667}" destId="{6E17F9DA-3617-4F91-9BD3-D4472ADCA6A7}" srcOrd="1" destOrd="0" presId="urn:microsoft.com/office/officeart/2005/8/layout/list1"/>
    <dgm:cxn modelId="{CF3E9C0F-27AE-4902-9230-6EAF1C1DA45B}" type="presParOf" srcId="{6AC80911-A1D0-40E0-88E3-A96FE480543F}" destId="{0739F338-0EF4-4959-ACF5-5DFBCFC0721B}" srcOrd="25" destOrd="0" presId="urn:microsoft.com/office/officeart/2005/8/layout/list1"/>
    <dgm:cxn modelId="{04D5630A-6E14-4F0A-B3C7-86D529DE7791}" type="presParOf" srcId="{6AC80911-A1D0-40E0-88E3-A96FE480543F}" destId="{90541682-7540-4720-9F38-199592730C84}" srcOrd="26" destOrd="0" presId="urn:microsoft.com/office/officeart/2005/8/layout/list1"/>
    <dgm:cxn modelId="{5C5CA3ED-4784-40CA-8B35-5B9332BF7B14}" type="presParOf" srcId="{6AC80911-A1D0-40E0-88E3-A96FE480543F}" destId="{B3BD6E5E-D730-4965-A43D-0A4A3DF649BC}" srcOrd="27" destOrd="0" presId="urn:microsoft.com/office/officeart/2005/8/layout/list1"/>
    <dgm:cxn modelId="{F5F1C39A-954F-47D4-9BBD-95BCE1855724}" type="presParOf" srcId="{6AC80911-A1D0-40E0-88E3-A96FE480543F}" destId="{4F29EC0F-C80D-49C0-8F66-E7094BA53B34}" srcOrd="28" destOrd="0" presId="urn:microsoft.com/office/officeart/2005/8/layout/list1"/>
    <dgm:cxn modelId="{8415590B-C050-49C4-B25C-E260AA49121C}" type="presParOf" srcId="{4F29EC0F-C80D-49C0-8F66-E7094BA53B34}" destId="{C86FA7CC-FA8E-4F0E-8167-F3AC73A58A5D}" srcOrd="0" destOrd="0" presId="urn:microsoft.com/office/officeart/2005/8/layout/list1"/>
    <dgm:cxn modelId="{5C4665D4-EC21-4CB5-8B71-D7EAA5EE4320}" type="presParOf" srcId="{4F29EC0F-C80D-49C0-8F66-E7094BA53B34}" destId="{6F74E67D-5F92-4096-A59F-DF2E9845064C}" srcOrd="1" destOrd="0" presId="urn:microsoft.com/office/officeart/2005/8/layout/list1"/>
    <dgm:cxn modelId="{52DACF06-713D-496E-B8E3-6B3F04A7BC5F}" type="presParOf" srcId="{6AC80911-A1D0-40E0-88E3-A96FE480543F}" destId="{DD9E45D5-DA3D-4000-89BA-9C344B973BCA}" srcOrd="29" destOrd="0" presId="urn:microsoft.com/office/officeart/2005/8/layout/list1"/>
    <dgm:cxn modelId="{9033F568-20B0-4ECF-AC01-4355800600D7}" type="presParOf" srcId="{6AC80911-A1D0-40E0-88E3-A96FE480543F}" destId="{622209D3-C025-460C-BFEA-018A5ABB60EA}" srcOrd="3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9D33E6-3B93-40A9-ACC4-E3E4BF6A3E92}">
      <dsp:nvSpPr>
        <dsp:cNvPr id="0" name=""/>
        <dsp:cNvSpPr/>
      </dsp:nvSpPr>
      <dsp:spPr>
        <a:xfrm>
          <a:off x="3146" y="0"/>
          <a:ext cx="3026317" cy="4561237"/>
        </a:xfrm>
        <a:prstGeom prst="roundRect">
          <a:avLst>
            <a:gd name="adj" fmla="val 10000"/>
          </a:avLst>
        </a:prstGeom>
        <a:gradFill rotWithShape="0">
          <a:gsLst>
            <a:gs pos="0">
              <a:schemeClr val="accent5">
                <a:tint val="40000"/>
                <a:hueOff val="0"/>
                <a:satOff val="0"/>
                <a:lumOff val="0"/>
                <a:alphaOff val="0"/>
                <a:shade val="85000"/>
                <a:satMod val="130000"/>
              </a:schemeClr>
            </a:gs>
            <a:gs pos="34000">
              <a:schemeClr val="accent5">
                <a:tint val="40000"/>
                <a:hueOff val="0"/>
                <a:satOff val="0"/>
                <a:lumOff val="0"/>
                <a:alphaOff val="0"/>
                <a:shade val="87000"/>
                <a:satMod val="125000"/>
              </a:schemeClr>
            </a:gs>
            <a:gs pos="70000">
              <a:schemeClr val="accent5">
                <a:tint val="40000"/>
                <a:hueOff val="0"/>
                <a:satOff val="0"/>
                <a:lumOff val="0"/>
                <a:alphaOff val="0"/>
                <a:tint val="100000"/>
                <a:shade val="90000"/>
                <a:satMod val="130000"/>
              </a:schemeClr>
            </a:gs>
            <a:gs pos="100000">
              <a:schemeClr val="accent5">
                <a:tint val="40000"/>
                <a:hueOff val="0"/>
                <a:satOff val="0"/>
                <a:lumOff val="0"/>
                <a:alphaOff val="0"/>
                <a:tint val="100000"/>
                <a:shade val="100000"/>
                <a:satMod val="110000"/>
              </a:schemeClr>
            </a:gs>
          </a:gsLst>
          <a:path path="circle">
            <a:fillToRect l="100000" t="100000" r="100000" b="100000"/>
          </a:path>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txBody>
        <a:bodyPr spcFirstLastPara="0" vert="horz" wrap="square" lIns="240030" tIns="240030" rIns="240030" bIns="240030" numCol="1" spcCol="1270" anchor="ctr" anchorCtr="0">
          <a:noAutofit/>
        </a:bodyPr>
        <a:lstStyle/>
        <a:p>
          <a:pPr marL="0" lvl="0" indent="0" algn="ctr" defTabSz="2800350">
            <a:lnSpc>
              <a:spcPct val="90000"/>
            </a:lnSpc>
            <a:spcBef>
              <a:spcPct val="0"/>
            </a:spcBef>
            <a:spcAft>
              <a:spcPct val="35000"/>
            </a:spcAft>
            <a:buNone/>
            <a:defRPr b="1"/>
          </a:pPr>
          <a:r>
            <a:rPr lang="en-US" sz="6300" b="1" kern="1200" dirty="0"/>
            <a:t>Drivers</a:t>
          </a:r>
          <a:endParaRPr lang="en-US" sz="6300" kern="1200" dirty="0"/>
        </a:p>
      </dsp:txBody>
      <dsp:txXfrm>
        <a:off x="3146" y="0"/>
        <a:ext cx="3026317" cy="1368371"/>
      </dsp:txXfrm>
    </dsp:sp>
    <dsp:sp modelId="{7F001170-F27B-4548-A925-227C331F2401}">
      <dsp:nvSpPr>
        <dsp:cNvPr id="0" name=""/>
        <dsp:cNvSpPr/>
      </dsp:nvSpPr>
      <dsp:spPr>
        <a:xfrm>
          <a:off x="305777" y="1368593"/>
          <a:ext cx="2421053" cy="437916"/>
        </a:xfrm>
        <a:prstGeom prst="roundRect">
          <a:avLst>
            <a:gd name="adj" fmla="val 10000"/>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Global Operations</a:t>
          </a:r>
          <a:endParaRPr lang="en-US" sz="1500" kern="1200" dirty="0"/>
        </a:p>
      </dsp:txBody>
      <dsp:txXfrm>
        <a:off x="318603" y="1381419"/>
        <a:ext cx="2395401" cy="412264"/>
      </dsp:txXfrm>
    </dsp:sp>
    <dsp:sp modelId="{E5A63142-4C4D-4849-8BA9-E58E852978E8}">
      <dsp:nvSpPr>
        <dsp:cNvPr id="0" name=""/>
        <dsp:cNvSpPr/>
      </dsp:nvSpPr>
      <dsp:spPr>
        <a:xfrm>
          <a:off x="305777" y="1873882"/>
          <a:ext cx="2421053" cy="437916"/>
        </a:xfrm>
        <a:prstGeom prst="roundRect">
          <a:avLst>
            <a:gd name="adj" fmla="val 10000"/>
          </a:avLst>
        </a:prstGeom>
        <a:gradFill rotWithShape="0">
          <a:gsLst>
            <a:gs pos="0">
              <a:schemeClr val="accent5">
                <a:hueOff val="163625"/>
                <a:satOff val="-1838"/>
                <a:lumOff val="-392"/>
                <a:alphaOff val="0"/>
                <a:shade val="85000"/>
                <a:satMod val="130000"/>
              </a:schemeClr>
            </a:gs>
            <a:gs pos="34000">
              <a:schemeClr val="accent5">
                <a:hueOff val="163625"/>
                <a:satOff val="-1838"/>
                <a:lumOff val="-392"/>
                <a:alphaOff val="0"/>
                <a:shade val="87000"/>
                <a:satMod val="125000"/>
              </a:schemeClr>
            </a:gs>
            <a:gs pos="70000">
              <a:schemeClr val="accent5">
                <a:hueOff val="163625"/>
                <a:satOff val="-1838"/>
                <a:lumOff val="-392"/>
                <a:alphaOff val="0"/>
                <a:tint val="100000"/>
                <a:shade val="90000"/>
                <a:satMod val="130000"/>
              </a:schemeClr>
            </a:gs>
            <a:gs pos="100000">
              <a:schemeClr val="accent5">
                <a:hueOff val="163625"/>
                <a:satOff val="-1838"/>
                <a:lumOff val="-392"/>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Diverse Clientele</a:t>
          </a:r>
          <a:endParaRPr lang="en-US" sz="1500" b="0" i="0" kern="1200" dirty="0"/>
        </a:p>
      </dsp:txBody>
      <dsp:txXfrm>
        <a:off x="318603" y="1886708"/>
        <a:ext cx="2395401" cy="412264"/>
      </dsp:txXfrm>
    </dsp:sp>
    <dsp:sp modelId="{8CA684B7-C93E-48AC-8C06-DC8EF27A28BC}">
      <dsp:nvSpPr>
        <dsp:cNvPr id="0" name=""/>
        <dsp:cNvSpPr/>
      </dsp:nvSpPr>
      <dsp:spPr>
        <a:xfrm>
          <a:off x="305777" y="2379170"/>
          <a:ext cx="2421053" cy="437916"/>
        </a:xfrm>
        <a:prstGeom prst="roundRect">
          <a:avLst>
            <a:gd name="adj" fmla="val 10000"/>
          </a:avLst>
        </a:prstGeom>
        <a:gradFill rotWithShape="0">
          <a:gsLst>
            <a:gs pos="0">
              <a:schemeClr val="accent5">
                <a:hueOff val="327249"/>
                <a:satOff val="-3676"/>
                <a:lumOff val="-784"/>
                <a:alphaOff val="0"/>
                <a:shade val="85000"/>
                <a:satMod val="130000"/>
              </a:schemeClr>
            </a:gs>
            <a:gs pos="34000">
              <a:schemeClr val="accent5">
                <a:hueOff val="327249"/>
                <a:satOff val="-3676"/>
                <a:lumOff val="-784"/>
                <a:alphaOff val="0"/>
                <a:shade val="87000"/>
                <a:satMod val="125000"/>
              </a:schemeClr>
            </a:gs>
            <a:gs pos="70000">
              <a:schemeClr val="accent5">
                <a:hueOff val="327249"/>
                <a:satOff val="-3676"/>
                <a:lumOff val="-784"/>
                <a:alphaOff val="0"/>
                <a:tint val="100000"/>
                <a:shade val="90000"/>
                <a:satMod val="130000"/>
              </a:schemeClr>
            </a:gs>
            <a:gs pos="100000">
              <a:schemeClr val="accent5">
                <a:hueOff val="327249"/>
                <a:satOff val="-3676"/>
                <a:lumOff val="-784"/>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Data Collection and Analysis</a:t>
          </a:r>
          <a:endParaRPr lang="en-US" sz="1500" b="0" i="0" kern="1200" dirty="0"/>
        </a:p>
      </dsp:txBody>
      <dsp:txXfrm>
        <a:off x="318603" y="2391996"/>
        <a:ext cx="2395401" cy="412264"/>
      </dsp:txXfrm>
    </dsp:sp>
    <dsp:sp modelId="{26458DD2-7CB7-4693-AD53-D5F6C648ACE5}">
      <dsp:nvSpPr>
        <dsp:cNvPr id="0" name=""/>
        <dsp:cNvSpPr/>
      </dsp:nvSpPr>
      <dsp:spPr>
        <a:xfrm>
          <a:off x="305777" y="2884459"/>
          <a:ext cx="2421053" cy="437916"/>
        </a:xfrm>
        <a:prstGeom prst="roundRect">
          <a:avLst>
            <a:gd name="adj" fmla="val 10000"/>
          </a:avLst>
        </a:prstGeom>
        <a:gradFill rotWithShape="0">
          <a:gsLst>
            <a:gs pos="0">
              <a:schemeClr val="accent5">
                <a:hueOff val="490874"/>
                <a:satOff val="-5513"/>
                <a:lumOff val="-1176"/>
                <a:alphaOff val="0"/>
                <a:shade val="85000"/>
                <a:satMod val="130000"/>
              </a:schemeClr>
            </a:gs>
            <a:gs pos="34000">
              <a:schemeClr val="accent5">
                <a:hueOff val="490874"/>
                <a:satOff val="-5513"/>
                <a:lumOff val="-1176"/>
                <a:alphaOff val="0"/>
                <a:shade val="87000"/>
                <a:satMod val="125000"/>
              </a:schemeClr>
            </a:gs>
            <a:gs pos="70000">
              <a:schemeClr val="accent5">
                <a:hueOff val="490874"/>
                <a:satOff val="-5513"/>
                <a:lumOff val="-1176"/>
                <a:alphaOff val="0"/>
                <a:tint val="100000"/>
                <a:shade val="90000"/>
                <a:satMod val="130000"/>
              </a:schemeClr>
            </a:gs>
            <a:gs pos="100000">
              <a:schemeClr val="accent5">
                <a:hueOff val="490874"/>
                <a:satOff val="-5513"/>
                <a:lumOff val="-1176"/>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a:t>Real-time Alerts</a:t>
          </a:r>
          <a:endParaRPr lang="en-US" sz="1500" b="0" i="0" kern="1200" dirty="0"/>
        </a:p>
      </dsp:txBody>
      <dsp:txXfrm>
        <a:off x="318603" y="2897285"/>
        <a:ext cx="2395401" cy="412264"/>
      </dsp:txXfrm>
    </dsp:sp>
    <dsp:sp modelId="{D46FADBE-202D-4567-AE4F-126CEBC2B5F2}">
      <dsp:nvSpPr>
        <dsp:cNvPr id="0" name=""/>
        <dsp:cNvSpPr/>
      </dsp:nvSpPr>
      <dsp:spPr>
        <a:xfrm>
          <a:off x="305777" y="3389747"/>
          <a:ext cx="2421053" cy="437916"/>
        </a:xfrm>
        <a:prstGeom prst="roundRect">
          <a:avLst>
            <a:gd name="adj" fmla="val 10000"/>
          </a:avLst>
        </a:prstGeom>
        <a:gradFill rotWithShape="0">
          <a:gsLst>
            <a:gs pos="0">
              <a:schemeClr val="accent5">
                <a:hueOff val="654498"/>
                <a:satOff val="-7351"/>
                <a:lumOff val="-1569"/>
                <a:alphaOff val="0"/>
                <a:shade val="85000"/>
                <a:satMod val="130000"/>
              </a:schemeClr>
            </a:gs>
            <a:gs pos="34000">
              <a:schemeClr val="accent5">
                <a:hueOff val="654498"/>
                <a:satOff val="-7351"/>
                <a:lumOff val="-1569"/>
                <a:alphaOff val="0"/>
                <a:shade val="87000"/>
                <a:satMod val="125000"/>
              </a:schemeClr>
            </a:gs>
            <a:gs pos="70000">
              <a:schemeClr val="accent5">
                <a:hueOff val="654498"/>
                <a:satOff val="-7351"/>
                <a:lumOff val="-1569"/>
                <a:alphaOff val="0"/>
                <a:tint val="100000"/>
                <a:shade val="90000"/>
                <a:satMod val="130000"/>
              </a:schemeClr>
            </a:gs>
            <a:gs pos="100000">
              <a:schemeClr val="accent5">
                <a:hueOff val="654498"/>
                <a:satOff val="-7351"/>
                <a:lumOff val="-156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Cross-platform Accessibility</a:t>
          </a:r>
          <a:endParaRPr lang="en-US" sz="1500" b="0" i="0" kern="1200" dirty="0"/>
        </a:p>
      </dsp:txBody>
      <dsp:txXfrm>
        <a:off x="318603" y="3402573"/>
        <a:ext cx="2395401" cy="412264"/>
      </dsp:txXfrm>
    </dsp:sp>
    <dsp:sp modelId="{2B5D51B6-9682-4D0A-BAA5-31F1611C04AA}">
      <dsp:nvSpPr>
        <dsp:cNvPr id="0" name=""/>
        <dsp:cNvSpPr/>
      </dsp:nvSpPr>
      <dsp:spPr>
        <a:xfrm>
          <a:off x="305777" y="3895035"/>
          <a:ext cx="2421053" cy="437916"/>
        </a:xfrm>
        <a:prstGeom prst="roundRect">
          <a:avLst>
            <a:gd name="adj" fmla="val 10000"/>
          </a:avLst>
        </a:prstGeom>
        <a:gradFill rotWithShape="0">
          <a:gsLst>
            <a:gs pos="0">
              <a:schemeClr val="accent5">
                <a:hueOff val="818123"/>
                <a:satOff val="-9189"/>
                <a:lumOff val="-1961"/>
                <a:alphaOff val="0"/>
                <a:shade val="85000"/>
                <a:satMod val="130000"/>
              </a:schemeClr>
            </a:gs>
            <a:gs pos="34000">
              <a:schemeClr val="accent5">
                <a:hueOff val="818123"/>
                <a:satOff val="-9189"/>
                <a:lumOff val="-1961"/>
                <a:alphaOff val="0"/>
                <a:shade val="87000"/>
                <a:satMod val="125000"/>
              </a:schemeClr>
            </a:gs>
            <a:gs pos="70000">
              <a:schemeClr val="accent5">
                <a:hueOff val="818123"/>
                <a:satOff val="-9189"/>
                <a:lumOff val="-1961"/>
                <a:alphaOff val="0"/>
                <a:tint val="100000"/>
                <a:shade val="90000"/>
                <a:satMod val="130000"/>
              </a:schemeClr>
            </a:gs>
            <a:gs pos="100000">
              <a:schemeClr val="accent5">
                <a:hueOff val="818123"/>
                <a:satOff val="-9189"/>
                <a:lumOff val="-1961"/>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a:t>Future Expansion</a:t>
          </a:r>
          <a:r>
            <a:rPr lang="en-US" sz="1500" b="0" i="0" kern="1200"/>
            <a:t>.</a:t>
          </a:r>
          <a:endParaRPr lang="en-US" sz="1500" b="0" i="0" kern="1200" dirty="0"/>
        </a:p>
      </dsp:txBody>
      <dsp:txXfrm>
        <a:off x="318603" y="3907861"/>
        <a:ext cx="2395401" cy="412264"/>
      </dsp:txXfrm>
    </dsp:sp>
    <dsp:sp modelId="{9D6E59B5-4615-4A33-A90B-F5A9F5B6A63F}">
      <dsp:nvSpPr>
        <dsp:cNvPr id="0" name=""/>
        <dsp:cNvSpPr/>
      </dsp:nvSpPr>
      <dsp:spPr>
        <a:xfrm>
          <a:off x="3256436" y="0"/>
          <a:ext cx="3026317" cy="4561237"/>
        </a:xfrm>
        <a:prstGeom prst="roundRect">
          <a:avLst>
            <a:gd name="adj" fmla="val 10000"/>
          </a:avLst>
        </a:prstGeom>
        <a:gradFill rotWithShape="0">
          <a:gsLst>
            <a:gs pos="0">
              <a:schemeClr val="accent5">
                <a:tint val="40000"/>
                <a:hueOff val="0"/>
                <a:satOff val="0"/>
                <a:lumOff val="0"/>
                <a:alphaOff val="0"/>
                <a:shade val="85000"/>
                <a:satMod val="130000"/>
              </a:schemeClr>
            </a:gs>
            <a:gs pos="34000">
              <a:schemeClr val="accent5">
                <a:tint val="40000"/>
                <a:hueOff val="0"/>
                <a:satOff val="0"/>
                <a:lumOff val="0"/>
                <a:alphaOff val="0"/>
                <a:shade val="87000"/>
                <a:satMod val="125000"/>
              </a:schemeClr>
            </a:gs>
            <a:gs pos="70000">
              <a:schemeClr val="accent5">
                <a:tint val="40000"/>
                <a:hueOff val="0"/>
                <a:satOff val="0"/>
                <a:lumOff val="0"/>
                <a:alphaOff val="0"/>
                <a:tint val="100000"/>
                <a:shade val="90000"/>
                <a:satMod val="130000"/>
              </a:schemeClr>
            </a:gs>
            <a:gs pos="100000">
              <a:schemeClr val="accent5">
                <a:tint val="40000"/>
                <a:hueOff val="0"/>
                <a:satOff val="0"/>
                <a:lumOff val="0"/>
                <a:alphaOff val="0"/>
                <a:tint val="100000"/>
                <a:shade val="100000"/>
                <a:satMod val="110000"/>
              </a:schemeClr>
            </a:gs>
          </a:gsLst>
          <a:path path="circle">
            <a:fillToRect l="100000" t="100000" r="100000" b="100000"/>
          </a:path>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txBody>
        <a:bodyPr spcFirstLastPara="0" vert="horz" wrap="square" lIns="240030" tIns="240030" rIns="240030" bIns="240030" numCol="1" spcCol="1270" anchor="ctr" anchorCtr="0">
          <a:noAutofit/>
        </a:bodyPr>
        <a:lstStyle/>
        <a:p>
          <a:pPr marL="0" lvl="0" indent="0" algn="ctr" defTabSz="2800350">
            <a:lnSpc>
              <a:spcPct val="90000"/>
            </a:lnSpc>
            <a:spcBef>
              <a:spcPct val="0"/>
            </a:spcBef>
            <a:spcAft>
              <a:spcPct val="35000"/>
            </a:spcAft>
            <a:buNone/>
          </a:pPr>
          <a:r>
            <a:rPr lang="en-US" sz="6300" b="1" kern="1200" dirty="0"/>
            <a:t>Goals</a:t>
          </a:r>
          <a:endParaRPr lang="en-US" sz="6300" kern="1200" dirty="0"/>
        </a:p>
      </dsp:txBody>
      <dsp:txXfrm>
        <a:off x="3256436" y="0"/>
        <a:ext cx="3026317" cy="1368371"/>
      </dsp:txXfrm>
    </dsp:sp>
    <dsp:sp modelId="{9F496002-2216-4C89-8BBE-42513CEBAA73}">
      <dsp:nvSpPr>
        <dsp:cNvPr id="0" name=""/>
        <dsp:cNvSpPr/>
      </dsp:nvSpPr>
      <dsp:spPr>
        <a:xfrm>
          <a:off x="3559068" y="1369206"/>
          <a:ext cx="2421053" cy="326446"/>
        </a:xfrm>
        <a:prstGeom prst="roundRect">
          <a:avLst>
            <a:gd name="adj" fmla="val 10000"/>
          </a:avLst>
        </a:prstGeom>
        <a:gradFill rotWithShape="0">
          <a:gsLst>
            <a:gs pos="0">
              <a:schemeClr val="accent5">
                <a:hueOff val="981748"/>
                <a:satOff val="-11027"/>
                <a:lumOff val="-2353"/>
                <a:alphaOff val="0"/>
                <a:shade val="85000"/>
                <a:satMod val="130000"/>
              </a:schemeClr>
            </a:gs>
            <a:gs pos="34000">
              <a:schemeClr val="accent5">
                <a:hueOff val="981748"/>
                <a:satOff val="-11027"/>
                <a:lumOff val="-2353"/>
                <a:alphaOff val="0"/>
                <a:shade val="87000"/>
                <a:satMod val="125000"/>
              </a:schemeClr>
            </a:gs>
            <a:gs pos="70000">
              <a:schemeClr val="accent5">
                <a:hueOff val="981748"/>
                <a:satOff val="-11027"/>
                <a:lumOff val="-2353"/>
                <a:alphaOff val="0"/>
                <a:tint val="100000"/>
                <a:shade val="90000"/>
                <a:satMod val="130000"/>
              </a:schemeClr>
            </a:gs>
            <a:gs pos="100000">
              <a:schemeClr val="accent5">
                <a:hueOff val="981748"/>
                <a:satOff val="-11027"/>
                <a:lumOff val="-2353"/>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Customizable Dashboards</a:t>
          </a:r>
          <a:endParaRPr lang="en-US" sz="1500" kern="1200" dirty="0"/>
        </a:p>
      </dsp:txBody>
      <dsp:txXfrm>
        <a:off x="3568629" y="1378767"/>
        <a:ext cx="2401931" cy="307324"/>
      </dsp:txXfrm>
    </dsp:sp>
    <dsp:sp modelId="{1AF3494C-AC50-405B-9285-56B06DC31D44}">
      <dsp:nvSpPr>
        <dsp:cNvPr id="0" name=""/>
        <dsp:cNvSpPr/>
      </dsp:nvSpPr>
      <dsp:spPr>
        <a:xfrm>
          <a:off x="3559068" y="1745875"/>
          <a:ext cx="2421053" cy="326446"/>
        </a:xfrm>
        <a:prstGeom prst="roundRect">
          <a:avLst>
            <a:gd name="adj" fmla="val 10000"/>
          </a:avLst>
        </a:prstGeom>
        <a:gradFill rotWithShape="0">
          <a:gsLst>
            <a:gs pos="0">
              <a:schemeClr val="accent5">
                <a:hueOff val="1145372"/>
                <a:satOff val="-12864"/>
                <a:lumOff val="-2745"/>
                <a:alphaOff val="0"/>
                <a:shade val="85000"/>
                <a:satMod val="130000"/>
              </a:schemeClr>
            </a:gs>
            <a:gs pos="34000">
              <a:schemeClr val="accent5">
                <a:hueOff val="1145372"/>
                <a:satOff val="-12864"/>
                <a:lumOff val="-2745"/>
                <a:alphaOff val="0"/>
                <a:shade val="87000"/>
                <a:satMod val="125000"/>
              </a:schemeClr>
            </a:gs>
            <a:gs pos="70000">
              <a:schemeClr val="accent5">
                <a:hueOff val="1145372"/>
                <a:satOff val="-12864"/>
                <a:lumOff val="-2745"/>
                <a:alphaOff val="0"/>
                <a:tint val="100000"/>
                <a:shade val="90000"/>
                <a:satMod val="130000"/>
              </a:schemeClr>
            </a:gs>
            <a:gs pos="100000">
              <a:schemeClr val="accent5">
                <a:hueOff val="1145372"/>
                <a:satOff val="-12864"/>
                <a:lumOff val="-2745"/>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Predictive Analysis</a:t>
          </a:r>
          <a:endParaRPr lang="en-US" sz="1500" b="0" i="0" kern="1200" dirty="0"/>
        </a:p>
      </dsp:txBody>
      <dsp:txXfrm>
        <a:off x="3568629" y="1755436"/>
        <a:ext cx="2401931" cy="307324"/>
      </dsp:txXfrm>
    </dsp:sp>
    <dsp:sp modelId="{5E99B943-9E64-4F42-83FD-FA87DD8D72EA}">
      <dsp:nvSpPr>
        <dsp:cNvPr id="0" name=""/>
        <dsp:cNvSpPr/>
      </dsp:nvSpPr>
      <dsp:spPr>
        <a:xfrm>
          <a:off x="3559068" y="2122545"/>
          <a:ext cx="2421053" cy="326446"/>
        </a:xfrm>
        <a:prstGeom prst="roundRect">
          <a:avLst>
            <a:gd name="adj" fmla="val 10000"/>
          </a:avLst>
        </a:prstGeom>
        <a:gradFill rotWithShape="0">
          <a:gsLst>
            <a:gs pos="0">
              <a:schemeClr val="accent5">
                <a:hueOff val="1308997"/>
                <a:satOff val="-14702"/>
                <a:lumOff val="-3137"/>
                <a:alphaOff val="0"/>
                <a:shade val="85000"/>
                <a:satMod val="130000"/>
              </a:schemeClr>
            </a:gs>
            <a:gs pos="34000">
              <a:schemeClr val="accent5">
                <a:hueOff val="1308997"/>
                <a:satOff val="-14702"/>
                <a:lumOff val="-3137"/>
                <a:alphaOff val="0"/>
                <a:shade val="87000"/>
                <a:satMod val="125000"/>
              </a:schemeClr>
            </a:gs>
            <a:gs pos="70000">
              <a:schemeClr val="accent5">
                <a:hueOff val="1308997"/>
                <a:satOff val="-14702"/>
                <a:lumOff val="-3137"/>
                <a:alphaOff val="0"/>
                <a:tint val="100000"/>
                <a:shade val="90000"/>
                <a:satMod val="130000"/>
              </a:schemeClr>
            </a:gs>
            <a:gs pos="100000">
              <a:schemeClr val="accent5">
                <a:hueOff val="1308997"/>
                <a:satOff val="-14702"/>
                <a:lumOff val="-3137"/>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Timely Alerts</a:t>
          </a:r>
          <a:r>
            <a:rPr lang="en-US" sz="1500" b="0" i="0" kern="1200" dirty="0"/>
            <a:t>.</a:t>
          </a:r>
        </a:p>
      </dsp:txBody>
      <dsp:txXfrm>
        <a:off x="3568629" y="2132106"/>
        <a:ext cx="2401931" cy="307324"/>
      </dsp:txXfrm>
    </dsp:sp>
    <dsp:sp modelId="{07356E3C-6642-4B3B-90C7-82AE36F6FE2D}">
      <dsp:nvSpPr>
        <dsp:cNvPr id="0" name=""/>
        <dsp:cNvSpPr/>
      </dsp:nvSpPr>
      <dsp:spPr>
        <a:xfrm>
          <a:off x="3559068" y="2499214"/>
          <a:ext cx="2421053" cy="326446"/>
        </a:xfrm>
        <a:prstGeom prst="roundRect">
          <a:avLst>
            <a:gd name="adj" fmla="val 10000"/>
          </a:avLst>
        </a:prstGeom>
        <a:gradFill rotWithShape="0">
          <a:gsLst>
            <a:gs pos="0">
              <a:schemeClr val="accent5">
                <a:hueOff val="1472622"/>
                <a:satOff val="-16540"/>
                <a:lumOff val="-3529"/>
                <a:alphaOff val="0"/>
                <a:shade val="85000"/>
                <a:satMod val="130000"/>
              </a:schemeClr>
            </a:gs>
            <a:gs pos="34000">
              <a:schemeClr val="accent5">
                <a:hueOff val="1472622"/>
                <a:satOff val="-16540"/>
                <a:lumOff val="-3529"/>
                <a:alphaOff val="0"/>
                <a:shade val="87000"/>
                <a:satMod val="125000"/>
              </a:schemeClr>
            </a:gs>
            <a:gs pos="70000">
              <a:schemeClr val="accent5">
                <a:hueOff val="1472622"/>
                <a:satOff val="-16540"/>
                <a:lumOff val="-3529"/>
                <a:alphaOff val="0"/>
                <a:tint val="100000"/>
                <a:shade val="90000"/>
                <a:satMod val="130000"/>
              </a:schemeClr>
            </a:gs>
            <a:gs pos="100000">
              <a:schemeClr val="accent5">
                <a:hueOff val="1472622"/>
                <a:satOff val="-16540"/>
                <a:lumOff val="-3529"/>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Device Integration</a:t>
          </a:r>
          <a:endParaRPr lang="en-US" sz="1500" b="0" i="0" kern="1200" dirty="0"/>
        </a:p>
      </dsp:txBody>
      <dsp:txXfrm>
        <a:off x="3568629" y="2508775"/>
        <a:ext cx="2401931" cy="307324"/>
      </dsp:txXfrm>
    </dsp:sp>
    <dsp:sp modelId="{C9ABEF7B-890B-461B-972B-262040ABC1A4}">
      <dsp:nvSpPr>
        <dsp:cNvPr id="0" name=""/>
        <dsp:cNvSpPr/>
      </dsp:nvSpPr>
      <dsp:spPr>
        <a:xfrm>
          <a:off x="3559068" y="2875884"/>
          <a:ext cx="2421053" cy="326446"/>
        </a:xfrm>
        <a:prstGeom prst="roundRect">
          <a:avLst>
            <a:gd name="adj" fmla="val 10000"/>
          </a:avLst>
        </a:prstGeom>
        <a:gradFill rotWithShape="0">
          <a:gsLst>
            <a:gs pos="0">
              <a:schemeClr val="accent5">
                <a:hueOff val="1636246"/>
                <a:satOff val="-18378"/>
                <a:lumOff val="-3922"/>
                <a:alphaOff val="0"/>
                <a:shade val="85000"/>
                <a:satMod val="130000"/>
              </a:schemeClr>
            </a:gs>
            <a:gs pos="34000">
              <a:schemeClr val="accent5">
                <a:hueOff val="1636246"/>
                <a:satOff val="-18378"/>
                <a:lumOff val="-3922"/>
                <a:alphaOff val="0"/>
                <a:shade val="87000"/>
                <a:satMod val="125000"/>
              </a:schemeClr>
            </a:gs>
            <a:gs pos="70000">
              <a:schemeClr val="accent5">
                <a:hueOff val="1636246"/>
                <a:satOff val="-18378"/>
                <a:lumOff val="-3922"/>
                <a:alphaOff val="0"/>
                <a:tint val="100000"/>
                <a:shade val="90000"/>
                <a:satMod val="130000"/>
              </a:schemeClr>
            </a:gs>
            <a:gs pos="100000">
              <a:schemeClr val="accent5">
                <a:hueOff val="1636246"/>
                <a:satOff val="-18378"/>
                <a:lumOff val="-3922"/>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a:t>Remote Accessibility</a:t>
          </a:r>
          <a:endParaRPr lang="en-US" sz="1500" b="0" i="0" kern="1200" dirty="0"/>
        </a:p>
      </dsp:txBody>
      <dsp:txXfrm>
        <a:off x="3568629" y="2885445"/>
        <a:ext cx="2401931" cy="307324"/>
      </dsp:txXfrm>
    </dsp:sp>
    <dsp:sp modelId="{2FBD2996-90B1-48D8-8F0B-B2A7C91B5750}">
      <dsp:nvSpPr>
        <dsp:cNvPr id="0" name=""/>
        <dsp:cNvSpPr/>
      </dsp:nvSpPr>
      <dsp:spPr>
        <a:xfrm>
          <a:off x="3559068" y="3252553"/>
          <a:ext cx="2421053" cy="326446"/>
        </a:xfrm>
        <a:prstGeom prst="roundRect">
          <a:avLst>
            <a:gd name="adj" fmla="val 10000"/>
          </a:avLst>
        </a:prstGeom>
        <a:gradFill rotWithShape="0">
          <a:gsLst>
            <a:gs pos="0">
              <a:schemeClr val="accent5">
                <a:hueOff val="1799871"/>
                <a:satOff val="-20215"/>
                <a:lumOff val="-4314"/>
                <a:alphaOff val="0"/>
                <a:shade val="85000"/>
                <a:satMod val="130000"/>
              </a:schemeClr>
            </a:gs>
            <a:gs pos="34000">
              <a:schemeClr val="accent5">
                <a:hueOff val="1799871"/>
                <a:satOff val="-20215"/>
                <a:lumOff val="-4314"/>
                <a:alphaOff val="0"/>
                <a:shade val="87000"/>
                <a:satMod val="125000"/>
              </a:schemeClr>
            </a:gs>
            <a:gs pos="70000">
              <a:schemeClr val="accent5">
                <a:hueOff val="1799871"/>
                <a:satOff val="-20215"/>
                <a:lumOff val="-4314"/>
                <a:alphaOff val="0"/>
                <a:tint val="100000"/>
                <a:shade val="90000"/>
                <a:satMod val="130000"/>
              </a:schemeClr>
            </a:gs>
            <a:gs pos="100000">
              <a:schemeClr val="accent5">
                <a:hueOff val="1799871"/>
                <a:satOff val="-20215"/>
                <a:lumOff val="-4314"/>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a:t>Scalability</a:t>
          </a:r>
          <a:endParaRPr lang="en-US" sz="1500" b="0" i="0" kern="1200" dirty="0"/>
        </a:p>
      </dsp:txBody>
      <dsp:txXfrm>
        <a:off x="3568629" y="3262114"/>
        <a:ext cx="2401931" cy="307324"/>
      </dsp:txXfrm>
    </dsp:sp>
    <dsp:sp modelId="{972F832B-385B-41B9-B8F0-6E2565B7D182}">
      <dsp:nvSpPr>
        <dsp:cNvPr id="0" name=""/>
        <dsp:cNvSpPr/>
      </dsp:nvSpPr>
      <dsp:spPr>
        <a:xfrm>
          <a:off x="3559068" y="3629223"/>
          <a:ext cx="2421053" cy="326446"/>
        </a:xfrm>
        <a:prstGeom prst="roundRect">
          <a:avLst>
            <a:gd name="adj" fmla="val 10000"/>
          </a:avLst>
        </a:prstGeom>
        <a:gradFill rotWithShape="0">
          <a:gsLst>
            <a:gs pos="0">
              <a:schemeClr val="accent5">
                <a:hueOff val="1963495"/>
                <a:satOff val="-22053"/>
                <a:lumOff val="-4706"/>
                <a:alphaOff val="0"/>
                <a:shade val="85000"/>
                <a:satMod val="130000"/>
              </a:schemeClr>
            </a:gs>
            <a:gs pos="34000">
              <a:schemeClr val="accent5">
                <a:hueOff val="1963495"/>
                <a:satOff val="-22053"/>
                <a:lumOff val="-4706"/>
                <a:alphaOff val="0"/>
                <a:shade val="87000"/>
                <a:satMod val="125000"/>
              </a:schemeClr>
            </a:gs>
            <a:gs pos="70000">
              <a:schemeClr val="accent5">
                <a:hueOff val="1963495"/>
                <a:satOff val="-22053"/>
                <a:lumOff val="-4706"/>
                <a:alphaOff val="0"/>
                <a:tint val="100000"/>
                <a:shade val="90000"/>
                <a:satMod val="130000"/>
              </a:schemeClr>
            </a:gs>
            <a:gs pos="100000">
              <a:schemeClr val="accent5">
                <a:hueOff val="1963495"/>
                <a:satOff val="-22053"/>
                <a:lumOff val="-4706"/>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a:t>Multi-species Support</a:t>
          </a:r>
          <a:endParaRPr lang="en-US" sz="1500" b="0" i="0" kern="1200" dirty="0"/>
        </a:p>
      </dsp:txBody>
      <dsp:txXfrm>
        <a:off x="3568629" y="3638784"/>
        <a:ext cx="2401931" cy="307324"/>
      </dsp:txXfrm>
    </dsp:sp>
    <dsp:sp modelId="{96167C24-F2B3-4B28-BB02-998A9E28D9A4}">
      <dsp:nvSpPr>
        <dsp:cNvPr id="0" name=""/>
        <dsp:cNvSpPr/>
      </dsp:nvSpPr>
      <dsp:spPr>
        <a:xfrm>
          <a:off x="3559068" y="4005893"/>
          <a:ext cx="2421053" cy="326446"/>
        </a:xfrm>
        <a:prstGeom prst="roundRect">
          <a:avLst>
            <a:gd name="adj" fmla="val 10000"/>
          </a:avLst>
        </a:prstGeom>
        <a:gradFill rotWithShape="0">
          <a:gsLst>
            <a:gs pos="0">
              <a:schemeClr val="accent5">
                <a:hueOff val="2127120"/>
                <a:satOff val="-23891"/>
                <a:lumOff val="-5098"/>
                <a:alphaOff val="0"/>
                <a:shade val="85000"/>
                <a:satMod val="130000"/>
              </a:schemeClr>
            </a:gs>
            <a:gs pos="34000">
              <a:schemeClr val="accent5">
                <a:hueOff val="2127120"/>
                <a:satOff val="-23891"/>
                <a:lumOff val="-5098"/>
                <a:alphaOff val="0"/>
                <a:shade val="87000"/>
                <a:satMod val="125000"/>
              </a:schemeClr>
            </a:gs>
            <a:gs pos="70000">
              <a:schemeClr val="accent5">
                <a:hueOff val="2127120"/>
                <a:satOff val="-23891"/>
                <a:lumOff val="-5098"/>
                <a:alphaOff val="0"/>
                <a:tint val="100000"/>
                <a:shade val="90000"/>
                <a:satMod val="130000"/>
              </a:schemeClr>
            </a:gs>
            <a:gs pos="100000">
              <a:schemeClr val="accent5">
                <a:hueOff val="2127120"/>
                <a:satOff val="-23891"/>
                <a:lumOff val="-5098"/>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38100" tIns="28575" rIns="3810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Cross-farm Insights</a:t>
          </a:r>
          <a:endParaRPr lang="en-US" sz="1500" b="0" i="0" kern="1200" dirty="0"/>
        </a:p>
      </dsp:txBody>
      <dsp:txXfrm>
        <a:off x="3568629" y="4015454"/>
        <a:ext cx="2401931" cy="3073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EC0817-6637-45C8-9313-949F3836E972}">
      <dsp:nvSpPr>
        <dsp:cNvPr id="0" name=""/>
        <dsp:cNvSpPr/>
      </dsp:nvSpPr>
      <dsp:spPr>
        <a:xfrm>
          <a:off x="1376" y="1369386"/>
          <a:ext cx="987744" cy="987744"/>
        </a:xfrm>
        <a:prstGeom prst="roundRect">
          <a:avLst>
            <a:gd name="adj" fmla="val 1000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12CB73D-EDBA-48FB-8B24-02F58B3E2636}">
      <dsp:nvSpPr>
        <dsp:cNvPr id="0" name=""/>
        <dsp:cNvSpPr/>
      </dsp:nvSpPr>
      <dsp:spPr>
        <a:xfrm>
          <a:off x="162172" y="1962033"/>
          <a:ext cx="987744" cy="98774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i="0" kern="1200" dirty="0"/>
            <a:t>Dashboard Overview</a:t>
          </a:r>
          <a:endParaRPr lang="en-US" sz="500" kern="1200" dirty="0"/>
        </a:p>
        <a:p>
          <a:pPr marL="57150" lvl="1" indent="-57150" algn="l" defTabSz="177800">
            <a:lnSpc>
              <a:spcPct val="90000"/>
            </a:lnSpc>
            <a:spcBef>
              <a:spcPct val="0"/>
            </a:spcBef>
            <a:spcAft>
              <a:spcPct val="15000"/>
            </a:spcAft>
            <a:buChar char="•"/>
          </a:pPr>
          <a:r>
            <a:rPr lang="en-US" sz="400" kern="1200" dirty="0"/>
            <a:t>Overview dashboard</a:t>
          </a:r>
        </a:p>
        <a:p>
          <a:pPr marL="57150" lvl="1" indent="-57150" algn="l" defTabSz="177800">
            <a:lnSpc>
              <a:spcPct val="90000"/>
            </a:lnSpc>
            <a:spcBef>
              <a:spcPct val="0"/>
            </a:spcBef>
            <a:spcAft>
              <a:spcPct val="15000"/>
            </a:spcAft>
            <a:buChar char="•"/>
          </a:pPr>
          <a:r>
            <a:rPr lang="en-US" sz="400" kern="1200" dirty="0"/>
            <a:t>Critical information like</a:t>
          </a:r>
        </a:p>
        <a:p>
          <a:pPr marL="114300" lvl="2" indent="-57150" algn="l" defTabSz="177800">
            <a:lnSpc>
              <a:spcPct val="90000"/>
            </a:lnSpc>
            <a:spcBef>
              <a:spcPct val="0"/>
            </a:spcBef>
            <a:spcAft>
              <a:spcPct val="15000"/>
            </a:spcAft>
            <a:buChar char="•"/>
          </a:pPr>
          <a:r>
            <a:rPr lang="en-US" sz="400" b="0" i="0" kern="1200" dirty="0"/>
            <a:t>Total number of fish farms.</a:t>
          </a:r>
          <a:endParaRPr lang="en-US" sz="400" kern="1200" dirty="0"/>
        </a:p>
        <a:p>
          <a:pPr marL="114300" lvl="2" indent="-57150" algn="l" defTabSz="177800">
            <a:lnSpc>
              <a:spcPct val="90000"/>
            </a:lnSpc>
            <a:spcBef>
              <a:spcPct val="0"/>
            </a:spcBef>
            <a:spcAft>
              <a:spcPct val="15000"/>
            </a:spcAft>
            <a:buFont typeface="Arial" panose="020B0604020202020204" pitchFamily="34" charset="0"/>
            <a:buChar char="•"/>
          </a:pPr>
          <a:r>
            <a:rPr lang="en-US" sz="400" b="0" i="0" kern="1200" dirty="0"/>
            <a:t>Active alerts (if any).</a:t>
          </a:r>
        </a:p>
        <a:p>
          <a:pPr marL="114300" lvl="2" indent="-57150" algn="l" defTabSz="177800">
            <a:lnSpc>
              <a:spcPct val="90000"/>
            </a:lnSpc>
            <a:spcBef>
              <a:spcPct val="0"/>
            </a:spcBef>
            <a:spcAft>
              <a:spcPct val="15000"/>
            </a:spcAft>
            <a:buFont typeface="Arial" panose="020B0604020202020204" pitchFamily="34" charset="0"/>
            <a:buChar char="•"/>
          </a:pPr>
          <a:r>
            <a:rPr lang="en-US" sz="400" b="0" i="0" kern="1200" dirty="0"/>
            <a:t>Recent health status summary</a:t>
          </a:r>
        </a:p>
        <a:p>
          <a:pPr marL="57150" lvl="1" indent="-57150" algn="l" defTabSz="177800">
            <a:lnSpc>
              <a:spcPct val="90000"/>
            </a:lnSpc>
            <a:spcBef>
              <a:spcPct val="0"/>
            </a:spcBef>
            <a:spcAft>
              <a:spcPct val="15000"/>
            </a:spcAft>
            <a:buChar char="•"/>
          </a:pPr>
          <a:r>
            <a:rPr lang="en-US" sz="400" b="0" i="0" kern="1200" dirty="0"/>
            <a:t>Customizable dashboard</a:t>
          </a:r>
          <a:endParaRPr lang="en-US" sz="400" kern="1200" dirty="0"/>
        </a:p>
      </dsp:txBody>
      <dsp:txXfrm>
        <a:off x="191102" y="1990963"/>
        <a:ext cx="929884" cy="929884"/>
      </dsp:txXfrm>
    </dsp:sp>
    <dsp:sp modelId="{680755BE-3D26-4309-90F4-75ACE075AEAC}">
      <dsp:nvSpPr>
        <dsp:cNvPr id="0" name=""/>
        <dsp:cNvSpPr/>
      </dsp:nvSpPr>
      <dsp:spPr>
        <a:xfrm>
          <a:off x="1179382" y="1744588"/>
          <a:ext cx="190261" cy="23734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1179382" y="1792056"/>
        <a:ext cx="133183" cy="142405"/>
      </dsp:txXfrm>
    </dsp:sp>
    <dsp:sp modelId="{1B5534EA-FADE-44FB-AB93-FB6CF77B6267}">
      <dsp:nvSpPr>
        <dsp:cNvPr id="0" name=""/>
        <dsp:cNvSpPr/>
      </dsp:nvSpPr>
      <dsp:spPr>
        <a:xfrm>
          <a:off x="1532725" y="1369386"/>
          <a:ext cx="987744" cy="987744"/>
        </a:xfrm>
        <a:prstGeom prst="roundRect">
          <a:avLst>
            <a:gd name="adj" fmla="val 10000"/>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6575139-1463-4C58-AAF7-2187BDCFC263}">
      <dsp:nvSpPr>
        <dsp:cNvPr id="0" name=""/>
        <dsp:cNvSpPr/>
      </dsp:nvSpPr>
      <dsp:spPr>
        <a:xfrm>
          <a:off x="1693521" y="1962033"/>
          <a:ext cx="987744" cy="98774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i="0" kern="1200" dirty="0"/>
            <a:t>Farm Overview</a:t>
          </a:r>
          <a:endParaRPr lang="en-US" sz="500" kern="1200" dirty="0"/>
        </a:p>
        <a:p>
          <a:pPr marL="57150" lvl="1" indent="-57150" algn="l" defTabSz="177800">
            <a:lnSpc>
              <a:spcPct val="90000"/>
            </a:lnSpc>
            <a:spcBef>
              <a:spcPct val="0"/>
            </a:spcBef>
            <a:spcAft>
              <a:spcPct val="15000"/>
            </a:spcAft>
            <a:buChar char="•"/>
          </a:pPr>
          <a:r>
            <a:rPr lang="en-US" sz="400" b="0" i="0" kern="1200" dirty="0"/>
            <a:t>Users can select a specific fish farm from a list</a:t>
          </a:r>
          <a:endParaRPr lang="en-US" sz="400" kern="1200" dirty="0"/>
        </a:p>
        <a:p>
          <a:pPr marL="57150" lvl="1" indent="-57150" algn="l" defTabSz="177800">
            <a:lnSpc>
              <a:spcPct val="90000"/>
            </a:lnSpc>
            <a:spcBef>
              <a:spcPct val="0"/>
            </a:spcBef>
            <a:spcAft>
              <a:spcPct val="15000"/>
            </a:spcAft>
            <a:buChar char="•"/>
          </a:pPr>
          <a:r>
            <a:rPr lang="en-US" sz="400" b="0" i="0" kern="1200" dirty="0"/>
            <a:t>Farm overview provides essential details about the selected farm</a:t>
          </a:r>
          <a:endParaRPr lang="en-US" sz="400" kern="1200" dirty="0"/>
        </a:p>
        <a:p>
          <a:pPr marL="114300" lvl="2" indent="-57150" algn="l" defTabSz="177800">
            <a:lnSpc>
              <a:spcPct val="90000"/>
            </a:lnSpc>
            <a:spcBef>
              <a:spcPct val="0"/>
            </a:spcBef>
            <a:spcAft>
              <a:spcPct val="15000"/>
            </a:spcAft>
            <a:buFont typeface="Arial" panose="020B0604020202020204" pitchFamily="34" charset="0"/>
            <a:buChar char="•"/>
          </a:pPr>
          <a:r>
            <a:rPr lang="en-US" sz="400" b="0" i="0" kern="1200" dirty="0"/>
            <a:t>Number of Enclosures.</a:t>
          </a:r>
          <a:endParaRPr lang="en-US" sz="400" kern="1200" dirty="0"/>
        </a:p>
        <a:p>
          <a:pPr marL="114300" lvl="2" indent="-57150" algn="l" defTabSz="177800">
            <a:lnSpc>
              <a:spcPct val="90000"/>
            </a:lnSpc>
            <a:spcBef>
              <a:spcPct val="0"/>
            </a:spcBef>
            <a:spcAft>
              <a:spcPct val="15000"/>
            </a:spcAft>
            <a:buFont typeface="Arial" panose="020B0604020202020204" pitchFamily="34" charset="0"/>
            <a:buChar char="•"/>
          </a:pPr>
          <a:r>
            <a:rPr lang="en-US" sz="400" b="0" i="0" kern="1200"/>
            <a:t>Total Fish Count.</a:t>
          </a:r>
        </a:p>
        <a:p>
          <a:pPr marL="114300" lvl="2" indent="-57150" algn="l" defTabSz="177800">
            <a:lnSpc>
              <a:spcPct val="90000"/>
            </a:lnSpc>
            <a:spcBef>
              <a:spcPct val="0"/>
            </a:spcBef>
            <a:spcAft>
              <a:spcPct val="15000"/>
            </a:spcAft>
            <a:buFont typeface="Arial" panose="020B0604020202020204" pitchFamily="34" charset="0"/>
            <a:buChar char="•"/>
          </a:pPr>
          <a:r>
            <a:rPr lang="en-US" sz="400" b="0" i="0" kern="1200"/>
            <a:t>Water Quality Summary (pH, temperature, salinity, oxygen levels).</a:t>
          </a:r>
        </a:p>
        <a:p>
          <a:pPr marL="114300" lvl="2" indent="-57150" algn="l" defTabSz="177800">
            <a:lnSpc>
              <a:spcPct val="90000"/>
            </a:lnSpc>
            <a:spcBef>
              <a:spcPct val="0"/>
            </a:spcBef>
            <a:spcAft>
              <a:spcPct val="15000"/>
            </a:spcAft>
            <a:buFont typeface="Arial" panose="020B0604020202020204" pitchFamily="34" charset="0"/>
            <a:buChar char="•"/>
          </a:pPr>
          <a:r>
            <a:rPr lang="en-US" sz="400" b="0" i="0" kern="1200"/>
            <a:t>Recent Fish Health Status (based on underwater camera data).</a:t>
          </a:r>
        </a:p>
        <a:p>
          <a:pPr marL="114300" lvl="2" indent="-57150" algn="l" defTabSz="177800">
            <a:lnSpc>
              <a:spcPct val="90000"/>
            </a:lnSpc>
            <a:spcBef>
              <a:spcPct val="0"/>
            </a:spcBef>
            <a:spcAft>
              <a:spcPct val="15000"/>
            </a:spcAft>
            <a:buFont typeface="Arial" panose="020B0604020202020204" pitchFamily="34" charset="0"/>
            <a:buChar char="•"/>
          </a:pPr>
          <a:r>
            <a:rPr lang="en-US" sz="400" b="0" i="0" kern="1200" dirty="0"/>
            <a:t>Alerts (highlighted issues)</a:t>
          </a:r>
        </a:p>
      </dsp:txBody>
      <dsp:txXfrm>
        <a:off x="1722451" y="1990963"/>
        <a:ext cx="929884" cy="929884"/>
      </dsp:txXfrm>
    </dsp:sp>
    <dsp:sp modelId="{1E303E12-CA86-44AD-B168-1236F4A79A77}">
      <dsp:nvSpPr>
        <dsp:cNvPr id="0" name=""/>
        <dsp:cNvSpPr/>
      </dsp:nvSpPr>
      <dsp:spPr>
        <a:xfrm>
          <a:off x="2710731" y="1744588"/>
          <a:ext cx="190261" cy="23734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2710731" y="1792056"/>
        <a:ext cx="133183" cy="142405"/>
      </dsp:txXfrm>
    </dsp:sp>
    <dsp:sp modelId="{3137F877-5376-41C8-8AE6-7220286493A8}">
      <dsp:nvSpPr>
        <dsp:cNvPr id="0" name=""/>
        <dsp:cNvSpPr/>
      </dsp:nvSpPr>
      <dsp:spPr>
        <a:xfrm>
          <a:off x="3064074" y="1369386"/>
          <a:ext cx="987744" cy="987744"/>
        </a:xfrm>
        <a:prstGeom prst="roundRect">
          <a:avLst>
            <a:gd name="adj" fmla="val 10000"/>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FC191BE-17AB-4139-8BB8-22FDD7ABB3D4}">
      <dsp:nvSpPr>
        <dsp:cNvPr id="0" name=""/>
        <dsp:cNvSpPr/>
      </dsp:nvSpPr>
      <dsp:spPr>
        <a:xfrm>
          <a:off x="3224869" y="1962033"/>
          <a:ext cx="987744" cy="98774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i="0" kern="1200" dirty="0"/>
            <a:t>Enclosure Details</a:t>
          </a:r>
          <a:endParaRPr lang="en-US" sz="500" kern="1200" dirty="0"/>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dirty="0"/>
            <a:t>Enclosure ID (unique identifier).</a:t>
          </a:r>
          <a:endParaRPr lang="en-US" sz="400" kern="1200" dirty="0"/>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Fish Count (current population).</a:t>
          </a:r>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Water Quality Metrics (real-time graphs).</a:t>
          </a:r>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Fish Behavior (live video feed from underwater cameras).</a:t>
          </a:r>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Parasite Detection Status (alerts if parasites detected).</a:t>
          </a:r>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dirty="0"/>
            <a:t>Fish-</a:t>
          </a:r>
          <a:r>
            <a:rPr lang="en-US" sz="400" b="0" i="0" kern="1200" dirty="0" err="1"/>
            <a:t>ual</a:t>
          </a:r>
          <a:r>
            <a:rPr lang="en-US" sz="400" b="0" i="0" kern="1200" dirty="0"/>
            <a:t> Recognition (if available).</a:t>
          </a:r>
        </a:p>
      </dsp:txBody>
      <dsp:txXfrm>
        <a:off x="3253799" y="1990963"/>
        <a:ext cx="929884" cy="929884"/>
      </dsp:txXfrm>
    </dsp:sp>
    <dsp:sp modelId="{F52C4612-D58D-4C39-8BA6-A3B182771BF0}">
      <dsp:nvSpPr>
        <dsp:cNvPr id="0" name=""/>
        <dsp:cNvSpPr/>
      </dsp:nvSpPr>
      <dsp:spPr>
        <a:xfrm>
          <a:off x="4242080" y="1744588"/>
          <a:ext cx="190261" cy="23734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4242080" y="1792056"/>
        <a:ext cx="133183" cy="142405"/>
      </dsp:txXfrm>
    </dsp:sp>
    <dsp:sp modelId="{168F6864-9A6A-4F84-B723-188F2C28C66F}">
      <dsp:nvSpPr>
        <dsp:cNvPr id="0" name=""/>
        <dsp:cNvSpPr/>
      </dsp:nvSpPr>
      <dsp:spPr>
        <a:xfrm>
          <a:off x="4595422" y="1369386"/>
          <a:ext cx="987744" cy="987744"/>
        </a:xfrm>
        <a:prstGeom prst="roundRect">
          <a:avLst>
            <a:gd name="adj" fmla="val 10000"/>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7F204F0-81F5-44CA-BFCD-92D5F62C72BD}">
      <dsp:nvSpPr>
        <dsp:cNvPr id="0" name=""/>
        <dsp:cNvSpPr/>
      </dsp:nvSpPr>
      <dsp:spPr>
        <a:xfrm>
          <a:off x="4756218" y="1962033"/>
          <a:ext cx="987744" cy="98774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i="0" kern="1200" dirty="0"/>
            <a:t>Alerts and Thresholds</a:t>
          </a:r>
          <a:endParaRPr lang="en-US" sz="500" kern="1200" dirty="0"/>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Users set custom thresholds (e.g., pH, temperature).</a:t>
          </a:r>
          <a:endParaRPr lang="en-US" sz="400" kern="1200" dirty="0"/>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Alerts triggered when thresholds exceeded:</a:t>
          </a:r>
        </a:p>
        <a:p>
          <a:pPr marL="114300" lvl="2" indent="-57150" algn="l" defTabSz="177800">
            <a:lnSpc>
              <a:spcPct val="90000"/>
            </a:lnSpc>
            <a:spcBef>
              <a:spcPct val="0"/>
            </a:spcBef>
            <a:spcAft>
              <a:spcPct val="15000"/>
            </a:spcAft>
            <a:buFont typeface="Arial" panose="020B0604020202020204" pitchFamily="34" charset="0"/>
            <a:buChar char="•"/>
          </a:pPr>
          <a:r>
            <a:rPr lang="en-US" sz="400" b="0" i="0" kern="1200"/>
            <a:t>Visual Alerts on Dashboard (highlighted areas or color changes).</a:t>
          </a:r>
        </a:p>
        <a:p>
          <a:pPr marL="114300" lvl="2" indent="-57150" algn="l" defTabSz="177800">
            <a:lnSpc>
              <a:spcPct val="90000"/>
            </a:lnSpc>
            <a:spcBef>
              <a:spcPct val="0"/>
            </a:spcBef>
            <a:spcAft>
              <a:spcPct val="15000"/>
            </a:spcAft>
            <a:buFont typeface="Arial" panose="020B0604020202020204" pitchFamily="34" charset="0"/>
            <a:buChar char="•"/>
          </a:pPr>
          <a:r>
            <a:rPr lang="en-US" sz="400" b="0" i="0" kern="1200"/>
            <a:t>Email/SMS Notifications.</a:t>
          </a:r>
        </a:p>
      </dsp:txBody>
      <dsp:txXfrm>
        <a:off x="4785148" y="1990963"/>
        <a:ext cx="929884" cy="929884"/>
      </dsp:txXfrm>
    </dsp:sp>
    <dsp:sp modelId="{AFAF6517-B848-4C82-9360-E62A5C5F095E}">
      <dsp:nvSpPr>
        <dsp:cNvPr id="0" name=""/>
        <dsp:cNvSpPr/>
      </dsp:nvSpPr>
      <dsp:spPr>
        <a:xfrm>
          <a:off x="5773428" y="1744588"/>
          <a:ext cx="190261" cy="23734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5773428" y="1792056"/>
        <a:ext cx="133183" cy="142405"/>
      </dsp:txXfrm>
    </dsp:sp>
    <dsp:sp modelId="{BBC7C5F0-51DD-467F-B205-07047046F582}">
      <dsp:nvSpPr>
        <dsp:cNvPr id="0" name=""/>
        <dsp:cNvSpPr/>
      </dsp:nvSpPr>
      <dsp:spPr>
        <a:xfrm>
          <a:off x="6126771" y="1369386"/>
          <a:ext cx="987744" cy="987744"/>
        </a:xfrm>
        <a:prstGeom prst="roundRect">
          <a:avLst>
            <a:gd name="adj" fmla="val 10000"/>
          </a:avLst>
        </a:prstGeom>
        <a:blipFill>
          <a:blip xmlns:r="http://schemas.openxmlformats.org/officeDocument/2006/relationships" r:embed="rId5">
            <a:extLst>
              <a:ext uri="{28A0092B-C50C-407E-A947-70E740481C1C}">
                <a14:useLocalDpi xmlns:a14="http://schemas.microsoft.com/office/drawing/2010/main" val="0"/>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ED04DCD-0FD2-4AFE-9D74-3D74CF3ED6DA}">
      <dsp:nvSpPr>
        <dsp:cNvPr id="0" name=""/>
        <dsp:cNvSpPr/>
      </dsp:nvSpPr>
      <dsp:spPr>
        <a:xfrm>
          <a:off x="6287567" y="1962033"/>
          <a:ext cx="987744" cy="98774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i="0" kern="1200" dirty="0"/>
            <a:t>Fish Harvest Tracking</a:t>
          </a:r>
          <a:endParaRPr lang="en-US" sz="500" kern="1200" dirty="0"/>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Separate section to track harvested fish:Input Harvested Fish Count.</a:t>
          </a:r>
          <a:endParaRPr lang="en-US" sz="400" kern="1200" dirty="0"/>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Record Date and Time.</a:t>
          </a:r>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Associate with Specific Farm and Enclosure</a:t>
          </a:r>
        </a:p>
      </dsp:txBody>
      <dsp:txXfrm>
        <a:off x="6316497" y="1990963"/>
        <a:ext cx="929884" cy="929884"/>
      </dsp:txXfrm>
    </dsp:sp>
    <dsp:sp modelId="{AA1321DB-089B-496E-B286-E9B5AE5EF055}">
      <dsp:nvSpPr>
        <dsp:cNvPr id="0" name=""/>
        <dsp:cNvSpPr/>
      </dsp:nvSpPr>
      <dsp:spPr>
        <a:xfrm>
          <a:off x="7304777" y="1744588"/>
          <a:ext cx="190261" cy="23734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7304777" y="1792056"/>
        <a:ext cx="133183" cy="142405"/>
      </dsp:txXfrm>
    </dsp:sp>
    <dsp:sp modelId="{475E44B2-2F63-4A25-AB44-E059E2B2AD48}">
      <dsp:nvSpPr>
        <dsp:cNvPr id="0" name=""/>
        <dsp:cNvSpPr/>
      </dsp:nvSpPr>
      <dsp:spPr>
        <a:xfrm>
          <a:off x="7658120" y="1369386"/>
          <a:ext cx="987744" cy="987744"/>
        </a:xfrm>
        <a:prstGeom prst="roundRect">
          <a:avLst>
            <a:gd name="adj" fmla="val 10000"/>
          </a:avLst>
        </a:prstGeom>
        <a:blipFill>
          <a:blip xmlns:r="http://schemas.openxmlformats.org/officeDocument/2006/relationships" r:embed="rId6">
            <a:extLst>
              <a:ext uri="{28A0092B-C50C-407E-A947-70E740481C1C}">
                <a14:useLocalDpi xmlns:a14="http://schemas.microsoft.com/office/drawing/2010/main" val="0"/>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72242FE-CB99-4D11-BCD4-23AF11B49392}">
      <dsp:nvSpPr>
        <dsp:cNvPr id="0" name=""/>
        <dsp:cNvSpPr/>
      </dsp:nvSpPr>
      <dsp:spPr>
        <a:xfrm>
          <a:off x="7818915" y="1962033"/>
          <a:ext cx="987744" cy="98774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i="0" kern="1200" dirty="0"/>
            <a:t>Insights and Analytics</a:t>
          </a:r>
          <a:endParaRPr lang="en-US" sz="500" kern="1200" dirty="0"/>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ystem analyzes historical data to improve harvest success:Correlations (water quality, fish behavior, successful harvests).</a:t>
          </a:r>
          <a:endParaRPr lang="en-US" sz="400" kern="1200" dirty="0"/>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Predictive Models (optimal harvest timing).</a:t>
          </a:r>
        </a:p>
      </dsp:txBody>
      <dsp:txXfrm>
        <a:off x="7847845" y="1990963"/>
        <a:ext cx="929884" cy="929884"/>
      </dsp:txXfrm>
    </dsp:sp>
    <dsp:sp modelId="{6A1C3C4A-0C1D-4637-9253-7598DBA35E66}">
      <dsp:nvSpPr>
        <dsp:cNvPr id="0" name=""/>
        <dsp:cNvSpPr/>
      </dsp:nvSpPr>
      <dsp:spPr>
        <a:xfrm>
          <a:off x="8836126" y="1744588"/>
          <a:ext cx="190261" cy="23734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
            <a:lnSpc>
              <a:spcPct val="90000"/>
            </a:lnSpc>
            <a:spcBef>
              <a:spcPct val="0"/>
            </a:spcBef>
            <a:spcAft>
              <a:spcPct val="35000"/>
            </a:spcAft>
            <a:buNone/>
          </a:pPr>
          <a:endParaRPr lang="en-US" sz="400" kern="1200"/>
        </a:p>
      </dsp:txBody>
      <dsp:txXfrm>
        <a:off x="8836126" y="1792056"/>
        <a:ext cx="133183" cy="142405"/>
      </dsp:txXfrm>
    </dsp:sp>
    <dsp:sp modelId="{711834AE-9B86-4B86-8E06-AEA7CC955240}">
      <dsp:nvSpPr>
        <dsp:cNvPr id="0" name=""/>
        <dsp:cNvSpPr/>
      </dsp:nvSpPr>
      <dsp:spPr>
        <a:xfrm>
          <a:off x="9189468" y="1369386"/>
          <a:ext cx="987744" cy="987744"/>
        </a:xfrm>
        <a:prstGeom prst="roundRect">
          <a:avLst>
            <a:gd name="adj" fmla="val 10000"/>
          </a:avLst>
        </a:prstGeom>
        <a:blipFill>
          <a:blip xmlns:r="http://schemas.openxmlformats.org/officeDocument/2006/relationships" r:embed="rId7">
            <a:extLst>
              <a:ext uri="{28A0092B-C50C-407E-A947-70E740481C1C}">
                <a14:useLocalDpi xmlns:a14="http://schemas.microsoft.com/office/drawing/2010/main" val="0"/>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8C1C4ED-8C86-4C1C-AE2D-5B0BE582AEB8}">
      <dsp:nvSpPr>
        <dsp:cNvPr id="0" name=""/>
        <dsp:cNvSpPr/>
      </dsp:nvSpPr>
      <dsp:spPr>
        <a:xfrm>
          <a:off x="9350264" y="1962033"/>
          <a:ext cx="987744" cy="98774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r>
            <a:rPr lang="en-US" sz="500" b="1" i="0" kern="1200" dirty="0"/>
            <a:t>Multi-Farm Insights</a:t>
          </a:r>
          <a:endParaRPr lang="en-US" sz="500" kern="1200" dirty="0"/>
        </a:p>
        <a:p>
          <a:pPr marL="57150" lvl="1" indent="-57150" algn="l" defTabSz="177800">
            <a:lnSpc>
              <a:spcPct val="90000"/>
            </a:lnSpc>
            <a:spcBef>
              <a:spcPct val="0"/>
            </a:spcBef>
            <a:spcAft>
              <a:spcPct val="15000"/>
            </a:spcAft>
            <a:buFont typeface="Arial" panose="020B0604020202020204" pitchFamily="34" charset="0"/>
            <a:buChar char="•"/>
          </a:pPr>
          <a:r>
            <a:rPr lang="en-US" sz="400" b="0" i="0" kern="1200"/>
            <a:t>For large customers with multiple farms:</a:t>
          </a:r>
          <a:endParaRPr lang="en-US" sz="400" kern="1200" dirty="0"/>
        </a:p>
        <a:p>
          <a:pPr marL="114300" lvl="2" indent="-57150" algn="l" defTabSz="177800">
            <a:lnSpc>
              <a:spcPct val="90000"/>
            </a:lnSpc>
            <a:spcBef>
              <a:spcPct val="0"/>
            </a:spcBef>
            <a:spcAft>
              <a:spcPct val="15000"/>
            </a:spcAft>
            <a:buFont typeface="Arial" panose="020B0604020202020204" pitchFamily="34" charset="0"/>
            <a:buChar char="•"/>
          </a:pPr>
          <a:r>
            <a:rPr lang="en-US" sz="400" b="0" i="0" kern="1200"/>
            <a:t>Compare Performance Across Farms.</a:t>
          </a:r>
        </a:p>
      </dsp:txBody>
      <dsp:txXfrm>
        <a:off x="9379194" y="1990963"/>
        <a:ext cx="929884" cy="9298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AA0293-B0CB-411B-97E9-C59E0A7C0790}">
      <dsp:nvSpPr>
        <dsp:cNvPr id="0" name=""/>
        <dsp:cNvSpPr/>
      </dsp:nvSpPr>
      <dsp:spPr>
        <a:xfrm>
          <a:off x="0" y="108007"/>
          <a:ext cx="7442201" cy="749700"/>
        </a:xfrm>
        <a:prstGeom prst="rect">
          <a:avLst/>
        </a:prstGeom>
        <a:solidFill>
          <a:schemeClr val="lt1">
            <a:alpha val="90000"/>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7597" tIns="145796" rIns="577597" bIns="49784" numCol="1" spcCol="1270" anchor="t" anchorCtr="0">
          <a:noAutofit/>
        </a:bodyPr>
        <a:lstStyle/>
        <a:p>
          <a:pPr marL="57150" lvl="1" indent="-57150" algn="l" defTabSz="311150">
            <a:lnSpc>
              <a:spcPct val="90000"/>
            </a:lnSpc>
            <a:spcBef>
              <a:spcPct val="0"/>
            </a:spcBef>
            <a:spcAft>
              <a:spcPct val="15000"/>
            </a:spcAft>
            <a:buChar char="•"/>
          </a:pPr>
          <a:r>
            <a:rPr lang="en-US" sz="700" b="0" i="0" kern="1200"/>
            <a:t>Collect water quality data from each enclosure in a fish farm.</a:t>
          </a:r>
          <a:endParaRPr lang="en-US" sz="700" kern="1200"/>
        </a:p>
        <a:p>
          <a:pPr marL="57150" lvl="1" indent="-57150" algn="l" defTabSz="311150">
            <a:lnSpc>
              <a:spcPct val="90000"/>
            </a:lnSpc>
            <a:spcBef>
              <a:spcPct val="0"/>
            </a:spcBef>
            <a:spcAft>
              <a:spcPct val="15000"/>
            </a:spcAft>
            <a:buChar char="•"/>
          </a:pPr>
          <a:r>
            <a:rPr lang="en-US" sz="700" b="0" i="0" kern="1200"/>
            <a:t>Collect fish behavior data from underwater cameras in each enclosure.</a:t>
          </a:r>
        </a:p>
        <a:p>
          <a:pPr marL="57150" lvl="1" indent="-57150" algn="l" defTabSz="311150">
            <a:lnSpc>
              <a:spcPct val="90000"/>
            </a:lnSpc>
            <a:spcBef>
              <a:spcPct val="0"/>
            </a:spcBef>
            <a:spcAft>
              <a:spcPct val="15000"/>
            </a:spcAft>
            <a:buChar char="•"/>
          </a:pPr>
          <a:r>
            <a:rPr lang="en-US" sz="700" b="0" i="0" kern="1200"/>
            <a:t>Identify individual fish using fish-ual recognition to monitor their health and lifecycle.</a:t>
          </a:r>
        </a:p>
        <a:p>
          <a:pPr marL="57150" lvl="1" indent="-57150" algn="l" defTabSz="311150">
            <a:lnSpc>
              <a:spcPct val="90000"/>
            </a:lnSpc>
            <a:spcBef>
              <a:spcPct val="0"/>
            </a:spcBef>
            <a:spcAft>
              <a:spcPct val="15000"/>
            </a:spcAft>
            <a:buChar char="•"/>
          </a:pPr>
          <a:r>
            <a:rPr lang="en-US" sz="700" b="0" i="0" kern="1200"/>
            <a:t>The proposed system is a smart IoT-based fish monitoring and control system equipped with different IoT devices to enable real-time data collection.</a:t>
          </a:r>
        </a:p>
        <a:p>
          <a:pPr marL="57150" lvl="1" indent="-57150" algn="l" defTabSz="311150">
            <a:lnSpc>
              <a:spcPct val="90000"/>
            </a:lnSpc>
            <a:spcBef>
              <a:spcPct val="0"/>
            </a:spcBef>
            <a:spcAft>
              <a:spcPct val="15000"/>
            </a:spcAft>
            <a:buChar char="•"/>
          </a:pPr>
          <a:r>
            <a:rPr lang="en-US" sz="700" b="0" i="0" kern="1200"/>
            <a:t>The fishfarm container water-quality conditions and other system parameters can be readily monitored, adjusted, and assessed remotely.</a:t>
          </a:r>
        </a:p>
      </dsp:txBody>
      <dsp:txXfrm>
        <a:off x="0" y="108007"/>
        <a:ext cx="7442201" cy="749700"/>
      </dsp:txXfrm>
    </dsp:sp>
    <dsp:sp modelId="{1C2FD8F7-F914-4AFC-9C15-6B448FB54AF4}">
      <dsp:nvSpPr>
        <dsp:cNvPr id="0" name=""/>
        <dsp:cNvSpPr/>
      </dsp:nvSpPr>
      <dsp:spPr>
        <a:xfrm>
          <a:off x="372110" y="4687"/>
          <a:ext cx="5209540" cy="206640"/>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908" tIns="0" rIns="196908" bIns="0" numCol="1" spcCol="1270" anchor="ctr" anchorCtr="0">
          <a:noAutofit/>
        </a:bodyPr>
        <a:lstStyle/>
        <a:p>
          <a:pPr marL="0" lvl="0" indent="0" algn="l" defTabSz="311150">
            <a:lnSpc>
              <a:spcPct val="90000"/>
            </a:lnSpc>
            <a:spcBef>
              <a:spcPct val="0"/>
            </a:spcBef>
            <a:spcAft>
              <a:spcPct val="35000"/>
            </a:spcAft>
            <a:buNone/>
            <a:defRPr b="1"/>
          </a:pPr>
          <a:r>
            <a:rPr lang="en-US" sz="700" b="1" i="0" kern="1200"/>
            <a:t>Data Collection</a:t>
          </a:r>
          <a:endParaRPr lang="en-US" sz="700" kern="1200"/>
        </a:p>
      </dsp:txBody>
      <dsp:txXfrm>
        <a:off x="382197" y="14774"/>
        <a:ext cx="5189366" cy="186466"/>
      </dsp:txXfrm>
    </dsp:sp>
    <dsp:sp modelId="{4DB12D83-2FA1-477A-8907-49BA73E6F748}">
      <dsp:nvSpPr>
        <dsp:cNvPr id="0" name=""/>
        <dsp:cNvSpPr/>
      </dsp:nvSpPr>
      <dsp:spPr>
        <a:xfrm>
          <a:off x="0" y="998827"/>
          <a:ext cx="7442201" cy="1080450"/>
        </a:xfrm>
        <a:prstGeom prst="rect">
          <a:avLst/>
        </a:prstGeom>
        <a:solidFill>
          <a:schemeClr val="lt1">
            <a:alpha val="90000"/>
            <a:hueOff val="0"/>
            <a:satOff val="0"/>
            <a:lumOff val="0"/>
            <a:alphaOff val="0"/>
          </a:schemeClr>
        </a:solidFill>
        <a:ln w="15875" cap="flat" cmpd="sng" algn="ctr">
          <a:solidFill>
            <a:schemeClr val="accent5">
              <a:hueOff val="303874"/>
              <a:satOff val="-3413"/>
              <a:lumOff val="-72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7597" tIns="145796" rIns="577597" bIns="49784" numCol="1" spcCol="1270" anchor="t" anchorCtr="0">
          <a:noAutofit/>
        </a:bodyPr>
        <a:lstStyle/>
        <a:p>
          <a:pPr marL="57150" lvl="1" indent="-57150" algn="l" defTabSz="311150">
            <a:lnSpc>
              <a:spcPct val="90000"/>
            </a:lnSpc>
            <a:spcBef>
              <a:spcPct val="0"/>
            </a:spcBef>
            <a:spcAft>
              <a:spcPct val="15000"/>
            </a:spcAft>
            <a:buChar char="•"/>
          </a:pPr>
          <a:r>
            <a:rPr lang="en-US" sz="700" b="0" i="0" kern="1200"/>
            <a:t>Process and analyze the collected data to understand livestock health and detect signs of parasites and disease.</a:t>
          </a:r>
          <a:endParaRPr lang="en-US" sz="700" kern="1200"/>
        </a:p>
        <a:p>
          <a:pPr marL="57150" lvl="1" indent="-57150" algn="l" defTabSz="311150">
            <a:lnSpc>
              <a:spcPct val="90000"/>
            </a:lnSpc>
            <a:spcBef>
              <a:spcPct val="0"/>
            </a:spcBef>
            <a:spcAft>
              <a:spcPct val="15000"/>
            </a:spcAft>
            <a:buChar char="•"/>
          </a:pPr>
          <a:r>
            <a:rPr lang="en-US" sz="700" b="0" i="0" kern="1200"/>
            <a:t>Use the data and harvested fish information to build a model for optimal harvest conditions.</a:t>
          </a:r>
        </a:p>
        <a:p>
          <a:pPr marL="57150" lvl="1" indent="-57150" algn="l" defTabSz="311150">
            <a:lnSpc>
              <a:spcPct val="90000"/>
            </a:lnSpc>
            <a:spcBef>
              <a:spcPct val="0"/>
            </a:spcBef>
            <a:spcAft>
              <a:spcPct val="15000"/>
            </a:spcAft>
            <a:buChar char="•"/>
          </a:pPr>
          <a:r>
            <a:rPr lang="en-US" sz="700" b="0" i="0" kern="1200"/>
            <a:t>To predict the growth of the container fish species, this also develops a deep learning model (DL) that correlates the different parameters of the smart aquaculture system.</a:t>
          </a:r>
        </a:p>
        <a:p>
          <a:pPr marL="57150" lvl="1" indent="-57150" algn="l" defTabSz="311150">
            <a:lnSpc>
              <a:spcPct val="90000"/>
            </a:lnSpc>
            <a:spcBef>
              <a:spcPct val="0"/>
            </a:spcBef>
            <a:spcAft>
              <a:spcPct val="15000"/>
            </a:spcAft>
            <a:buChar char="•"/>
          </a:pPr>
          <a:r>
            <a:rPr lang="en-US" sz="700" b="0" i="0" kern="1200"/>
            <a:t>Example of Autonomous feeding system:</a:t>
          </a:r>
        </a:p>
        <a:p>
          <a:pPr marL="114300" lvl="2" indent="-57150" algn="l" defTabSz="311150">
            <a:lnSpc>
              <a:spcPct val="90000"/>
            </a:lnSpc>
            <a:spcBef>
              <a:spcPct val="0"/>
            </a:spcBef>
            <a:spcAft>
              <a:spcPct val="15000"/>
            </a:spcAft>
            <a:buChar char="•"/>
          </a:pPr>
          <a:r>
            <a:rPr lang="en-US" sz="700" b="0" i="0" kern="1200"/>
            <a:t>Bayesian optimization-based hyper-parameter tuning was employed to find the optimal DL model configuration to produce accurate predictions on the given experimental data set.</a:t>
          </a:r>
        </a:p>
        <a:p>
          <a:pPr marL="114300" lvl="2" indent="-57150" algn="l" defTabSz="311150">
            <a:lnSpc>
              <a:spcPct val="90000"/>
            </a:lnSpc>
            <a:spcBef>
              <a:spcPct val="0"/>
            </a:spcBef>
            <a:spcAft>
              <a:spcPct val="15000"/>
            </a:spcAft>
            <a:buChar char="•"/>
          </a:pPr>
          <a:r>
            <a:rPr lang="en-US" sz="700" b="0" i="0" kern="1200"/>
            <a:t>The optimal model produces an R 2 value of 0.94 and a mean square error of 0.0015, demonstrating the applicability of the model to predict the desired output.</a:t>
          </a:r>
        </a:p>
        <a:p>
          <a:pPr marL="114300" lvl="2" indent="-57150" algn="l" defTabSz="311150">
            <a:lnSpc>
              <a:spcPct val="90000"/>
            </a:lnSpc>
            <a:spcBef>
              <a:spcPct val="0"/>
            </a:spcBef>
            <a:spcAft>
              <a:spcPct val="15000"/>
            </a:spcAft>
            <a:buChar char="•"/>
          </a:pPr>
          <a:r>
            <a:rPr lang="en-US" sz="700" b="0" i="0" kern="1200"/>
            <a:t>Based on the results of the experiments, the DL model can be incorporated into the autonomous feeding system, reducing the amount of leftover feed.</a:t>
          </a:r>
        </a:p>
      </dsp:txBody>
      <dsp:txXfrm>
        <a:off x="0" y="998827"/>
        <a:ext cx="7442201" cy="1080450"/>
      </dsp:txXfrm>
    </dsp:sp>
    <dsp:sp modelId="{4D4C7FC5-D980-49A8-92AF-5615D5F2A808}">
      <dsp:nvSpPr>
        <dsp:cNvPr id="0" name=""/>
        <dsp:cNvSpPr/>
      </dsp:nvSpPr>
      <dsp:spPr>
        <a:xfrm>
          <a:off x="372110" y="895507"/>
          <a:ext cx="5209540" cy="206640"/>
        </a:xfrm>
        <a:prstGeom prst="roundRect">
          <a:avLst/>
        </a:prstGeom>
        <a:solidFill>
          <a:schemeClr val="accent5">
            <a:hueOff val="303874"/>
            <a:satOff val="-3413"/>
            <a:lumOff val="-72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908" tIns="0" rIns="196908" bIns="0" numCol="1" spcCol="1270" anchor="ctr" anchorCtr="0">
          <a:noAutofit/>
        </a:bodyPr>
        <a:lstStyle/>
        <a:p>
          <a:pPr marL="0" lvl="0" indent="0" algn="l" defTabSz="311150">
            <a:lnSpc>
              <a:spcPct val="90000"/>
            </a:lnSpc>
            <a:spcBef>
              <a:spcPct val="0"/>
            </a:spcBef>
            <a:spcAft>
              <a:spcPct val="35000"/>
            </a:spcAft>
            <a:buNone/>
            <a:defRPr b="1"/>
          </a:pPr>
          <a:r>
            <a:rPr lang="en-US" sz="700" b="1" i="0" kern="1200"/>
            <a:t>Data Processing and Analysis</a:t>
          </a:r>
          <a:endParaRPr lang="en-US" sz="700" kern="1200"/>
        </a:p>
      </dsp:txBody>
      <dsp:txXfrm>
        <a:off x="382197" y="905594"/>
        <a:ext cx="5189366" cy="186466"/>
      </dsp:txXfrm>
    </dsp:sp>
    <dsp:sp modelId="{41431A0A-9713-48E2-8E3D-AAB5ADE84368}">
      <dsp:nvSpPr>
        <dsp:cNvPr id="0" name=""/>
        <dsp:cNvSpPr/>
      </dsp:nvSpPr>
      <dsp:spPr>
        <a:xfrm>
          <a:off x="0" y="2220397"/>
          <a:ext cx="7442201" cy="529200"/>
        </a:xfrm>
        <a:prstGeom prst="rect">
          <a:avLst/>
        </a:prstGeom>
        <a:solidFill>
          <a:schemeClr val="lt1">
            <a:alpha val="90000"/>
            <a:hueOff val="0"/>
            <a:satOff val="0"/>
            <a:lumOff val="0"/>
            <a:alphaOff val="0"/>
          </a:schemeClr>
        </a:solidFill>
        <a:ln w="15875" cap="flat" cmpd="sng" algn="ctr">
          <a:solidFill>
            <a:schemeClr val="accent5">
              <a:hueOff val="607749"/>
              <a:satOff val="-6826"/>
              <a:lumOff val="-145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7597" tIns="145796" rIns="577597" bIns="49784" numCol="1" spcCol="1270" anchor="t" anchorCtr="0">
          <a:noAutofit/>
        </a:bodyPr>
        <a:lstStyle/>
        <a:p>
          <a:pPr marL="57150" lvl="1" indent="-57150" algn="l" defTabSz="311150">
            <a:lnSpc>
              <a:spcPct val="90000"/>
            </a:lnSpc>
            <a:spcBef>
              <a:spcPct val="0"/>
            </a:spcBef>
            <a:spcAft>
              <a:spcPct val="15000"/>
            </a:spcAft>
            <a:buChar char="•"/>
          </a:pPr>
          <a:r>
            <a:rPr lang="en-US" sz="700" b="0" i="0" kern="1200"/>
            <a:t>Farmers need:</a:t>
          </a:r>
        </a:p>
        <a:p>
          <a:pPr marL="114300" lvl="2" indent="-57150" algn="l" defTabSz="311150">
            <a:lnSpc>
              <a:spcPct val="90000"/>
            </a:lnSpc>
            <a:spcBef>
              <a:spcPct val="0"/>
            </a:spcBef>
            <a:spcAft>
              <a:spcPct val="15000"/>
            </a:spcAft>
            <a:buChar char="•"/>
          </a:pPr>
          <a:r>
            <a:rPr lang="en-US" sz="700" b="0" i="0" kern="1200"/>
            <a:t>Customizable dashboards to view collected information.</a:t>
          </a:r>
        </a:p>
        <a:p>
          <a:pPr marL="114300" lvl="2" indent="-57150" algn="l" defTabSz="311150">
            <a:lnSpc>
              <a:spcPct val="90000"/>
            </a:lnSpc>
            <a:spcBef>
              <a:spcPct val="0"/>
            </a:spcBef>
            <a:spcAft>
              <a:spcPct val="15000"/>
            </a:spcAft>
            <a:buChar char="•"/>
          </a:pPr>
          <a:r>
            <a:rPr lang="en-US" sz="700" b="0" i="0" kern="1200"/>
            <a:t>Specify alert thresholds.</a:t>
          </a:r>
        </a:p>
      </dsp:txBody>
      <dsp:txXfrm>
        <a:off x="0" y="2220397"/>
        <a:ext cx="7442201" cy="529200"/>
      </dsp:txXfrm>
    </dsp:sp>
    <dsp:sp modelId="{6A37A10A-6C32-41F5-B627-303480639E7E}">
      <dsp:nvSpPr>
        <dsp:cNvPr id="0" name=""/>
        <dsp:cNvSpPr/>
      </dsp:nvSpPr>
      <dsp:spPr>
        <a:xfrm>
          <a:off x="372110" y="2117077"/>
          <a:ext cx="5209540" cy="206640"/>
        </a:xfrm>
        <a:prstGeom prst="roundRect">
          <a:avLst/>
        </a:prstGeom>
        <a:solidFill>
          <a:schemeClr val="accent5">
            <a:hueOff val="607749"/>
            <a:satOff val="-6826"/>
            <a:lumOff val="-1457"/>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908" tIns="0" rIns="196908" bIns="0" numCol="1" spcCol="1270" anchor="ctr" anchorCtr="0">
          <a:noAutofit/>
        </a:bodyPr>
        <a:lstStyle/>
        <a:p>
          <a:pPr marL="0" lvl="0" indent="0" algn="l" defTabSz="311150">
            <a:lnSpc>
              <a:spcPct val="90000"/>
            </a:lnSpc>
            <a:spcBef>
              <a:spcPct val="0"/>
            </a:spcBef>
            <a:spcAft>
              <a:spcPct val="35000"/>
            </a:spcAft>
            <a:buNone/>
            <a:defRPr b="1"/>
          </a:pPr>
          <a:r>
            <a:rPr lang="en-US" sz="700" b="1" i="0" kern="1200"/>
            <a:t>User Interface</a:t>
          </a:r>
          <a:endParaRPr lang="en-US" sz="700" b="0" i="0" kern="1200"/>
        </a:p>
      </dsp:txBody>
      <dsp:txXfrm>
        <a:off x="382197" y="2127164"/>
        <a:ext cx="5189366" cy="186466"/>
      </dsp:txXfrm>
    </dsp:sp>
    <dsp:sp modelId="{01079E94-C80F-491E-B31E-36458E684ECB}">
      <dsp:nvSpPr>
        <dsp:cNvPr id="0" name=""/>
        <dsp:cNvSpPr/>
      </dsp:nvSpPr>
      <dsp:spPr>
        <a:xfrm>
          <a:off x="0" y="2890717"/>
          <a:ext cx="7442201" cy="407925"/>
        </a:xfrm>
        <a:prstGeom prst="rect">
          <a:avLst/>
        </a:prstGeom>
        <a:solidFill>
          <a:schemeClr val="lt1">
            <a:alpha val="90000"/>
            <a:hueOff val="0"/>
            <a:satOff val="0"/>
            <a:lumOff val="0"/>
            <a:alphaOff val="0"/>
          </a:schemeClr>
        </a:solidFill>
        <a:ln w="15875" cap="flat" cmpd="sng" algn="ctr">
          <a:solidFill>
            <a:schemeClr val="accent5">
              <a:hueOff val="911623"/>
              <a:satOff val="-10239"/>
              <a:lumOff val="-218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7597" tIns="145796" rIns="577597" bIns="49784" numCol="1" spcCol="1270" anchor="t" anchorCtr="0">
          <a:noAutofit/>
        </a:bodyPr>
        <a:lstStyle/>
        <a:p>
          <a:pPr marL="57150" lvl="1" indent="-57150" algn="l" defTabSz="311150">
            <a:lnSpc>
              <a:spcPct val="90000"/>
            </a:lnSpc>
            <a:spcBef>
              <a:spcPct val="0"/>
            </a:spcBef>
            <a:spcAft>
              <a:spcPct val="15000"/>
            </a:spcAft>
            <a:buChar char="•"/>
          </a:pPr>
          <a:r>
            <a:rPr lang="en-US" sz="700" b="0" i="0" kern="1200" dirty="0"/>
            <a:t>Generate alerts when predefined thresholds are breached.</a:t>
          </a:r>
          <a:endParaRPr lang="en-US" sz="700" kern="1200" dirty="0"/>
        </a:p>
        <a:p>
          <a:pPr marL="57150" lvl="1" indent="-57150" algn="l" defTabSz="311150">
            <a:lnSpc>
              <a:spcPct val="90000"/>
            </a:lnSpc>
            <a:spcBef>
              <a:spcPct val="0"/>
            </a:spcBef>
            <a:spcAft>
              <a:spcPct val="15000"/>
            </a:spcAft>
            <a:buChar char="•"/>
          </a:pPr>
          <a:r>
            <a:rPr lang="en-US" sz="700" b="0" i="0" kern="1200"/>
            <a:t>Provide advanced warnings of adverse weather events.</a:t>
          </a:r>
        </a:p>
      </dsp:txBody>
      <dsp:txXfrm>
        <a:off x="0" y="2890717"/>
        <a:ext cx="7442201" cy="407925"/>
      </dsp:txXfrm>
    </dsp:sp>
    <dsp:sp modelId="{151271DF-93FC-471B-B430-A6739E66F25B}">
      <dsp:nvSpPr>
        <dsp:cNvPr id="0" name=""/>
        <dsp:cNvSpPr/>
      </dsp:nvSpPr>
      <dsp:spPr>
        <a:xfrm>
          <a:off x="372110" y="2787397"/>
          <a:ext cx="5209540" cy="206640"/>
        </a:xfrm>
        <a:prstGeom prst="roundRect">
          <a:avLst/>
        </a:prstGeom>
        <a:solidFill>
          <a:schemeClr val="accent5">
            <a:hueOff val="911623"/>
            <a:satOff val="-10239"/>
            <a:lumOff val="-218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908" tIns="0" rIns="196908" bIns="0" numCol="1" spcCol="1270" anchor="ctr" anchorCtr="0">
          <a:noAutofit/>
        </a:bodyPr>
        <a:lstStyle/>
        <a:p>
          <a:pPr marL="0" lvl="0" indent="0" algn="l" defTabSz="311150">
            <a:lnSpc>
              <a:spcPct val="90000"/>
            </a:lnSpc>
            <a:spcBef>
              <a:spcPct val="0"/>
            </a:spcBef>
            <a:spcAft>
              <a:spcPct val="35000"/>
            </a:spcAft>
            <a:buNone/>
            <a:defRPr b="1"/>
          </a:pPr>
          <a:r>
            <a:rPr lang="en-US" sz="700" b="1" i="0" kern="1200"/>
            <a:t>Alert System</a:t>
          </a:r>
          <a:endParaRPr lang="en-US" sz="700" kern="1200"/>
        </a:p>
      </dsp:txBody>
      <dsp:txXfrm>
        <a:off x="382197" y="2797484"/>
        <a:ext cx="5189366" cy="186466"/>
      </dsp:txXfrm>
    </dsp:sp>
    <dsp:sp modelId="{7A581EE2-0F8A-41D6-A61A-242CE3BEC9DB}">
      <dsp:nvSpPr>
        <dsp:cNvPr id="0" name=""/>
        <dsp:cNvSpPr/>
      </dsp:nvSpPr>
      <dsp:spPr>
        <a:xfrm>
          <a:off x="0" y="3439761"/>
          <a:ext cx="7442201" cy="297675"/>
        </a:xfrm>
        <a:prstGeom prst="rect">
          <a:avLst/>
        </a:prstGeom>
        <a:solidFill>
          <a:schemeClr val="lt1">
            <a:alpha val="90000"/>
            <a:hueOff val="0"/>
            <a:satOff val="0"/>
            <a:lumOff val="0"/>
            <a:alphaOff val="0"/>
          </a:schemeClr>
        </a:solidFill>
        <a:ln w="15875" cap="flat" cmpd="sng" algn="ctr">
          <a:solidFill>
            <a:schemeClr val="accent5">
              <a:hueOff val="1215497"/>
              <a:satOff val="-13652"/>
              <a:lumOff val="-291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7597" tIns="145796" rIns="577597" bIns="49784" numCol="1" spcCol="1270" anchor="t" anchorCtr="0">
          <a:noAutofit/>
        </a:bodyPr>
        <a:lstStyle/>
        <a:p>
          <a:pPr marL="57150" lvl="1" indent="-57150" algn="l" defTabSz="311150">
            <a:lnSpc>
              <a:spcPct val="90000"/>
            </a:lnSpc>
            <a:spcBef>
              <a:spcPct val="0"/>
            </a:spcBef>
            <a:spcAft>
              <a:spcPct val="15000"/>
            </a:spcAft>
            <a:buChar char="•"/>
          </a:pPr>
          <a:r>
            <a:rPr lang="en-US" sz="700" b="0" i="0" kern="1200"/>
            <a:t>Store processed data and analysis results securely for future reference.</a:t>
          </a:r>
        </a:p>
      </dsp:txBody>
      <dsp:txXfrm>
        <a:off x="0" y="3439761"/>
        <a:ext cx="7442201" cy="297675"/>
      </dsp:txXfrm>
    </dsp:sp>
    <dsp:sp modelId="{68955C78-643E-4DE9-B450-C7BF3BC39223}">
      <dsp:nvSpPr>
        <dsp:cNvPr id="0" name=""/>
        <dsp:cNvSpPr/>
      </dsp:nvSpPr>
      <dsp:spPr>
        <a:xfrm>
          <a:off x="372110" y="3336442"/>
          <a:ext cx="5209540" cy="206640"/>
        </a:xfrm>
        <a:prstGeom prst="roundRect">
          <a:avLst/>
        </a:prstGeom>
        <a:solidFill>
          <a:schemeClr val="accent5">
            <a:hueOff val="1215497"/>
            <a:satOff val="-13652"/>
            <a:lumOff val="-291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908" tIns="0" rIns="196908" bIns="0" numCol="1" spcCol="1270" anchor="ctr" anchorCtr="0">
          <a:noAutofit/>
        </a:bodyPr>
        <a:lstStyle/>
        <a:p>
          <a:pPr marL="0" lvl="0" indent="0" algn="l" defTabSz="311150">
            <a:lnSpc>
              <a:spcPct val="90000"/>
            </a:lnSpc>
            <a:spcBef>
              <a:spcPct val="0"/>
            </a:spcBef>
            <a:spcAft>
              <a:spcPct val="35000"/>
            </a:spcAft>
            <a:buNone/>
            <a:defRPr b="1"/>
          </a:pPr>
          <a:r>
            <a:rPr lang="en-US" sz="700" b="1" i="0" kern="1200"/>
            <a:t>Data Storage</a:t>
          </a:r>
          <a:endParaRPr lang="en-US" sz="700" b="0" i="0" kern="1200"/>
        </a:p>
      </dsp:txBody>
      <dsp:txXfrm>
        <a:off x="382197" y="3346529"/>
        <a:ext cx="5189366" cy="186466"/>
      </dsp:txXfrm>
    </dsp:sp>
    <dsp:sp modelId="{E19A1F37-86FD-477C-B410-D7A1BCB76898}">
      <dsp:nvSpPr>
        <dsp:cNvPr id="0" name=""/>
        <dsp:cNvSpPr/>
      </dsp:nvSpPr>
      <dsp:spPr>
        <a:xfrm>
          <a:off x="0" y="3878556"/>
          <a:ext cx="7442201" cy="297675"/>
        </a:xfrm>
        <a:prstGeom prst="rect">
          <a:avLst/>
        </a:prstGeom>
        <a:solidFill>
          <a:schemeClr val="lt1">
            <a:alpha val="90000"/>
            <a:hueOff val="0"/>
            <a:satOff val="0"/>
            <a:lumOff val="0"/>
            <a:alphaOff val="0"/>
          </a:schemeClr>
        </a:solidFill>
        <a:ln w="15875" cap="flat" cmpd="sng" algn="ctr">
          <a:solidFill>
            <a:schemeClr val="accent5">
              <a:hueOff val="1519371"/>
              <a:satOff val="-17065"/>
              <a:lumOff val="-364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7597" tIns="145796" rIns="577597" bIns="49784" numCol="1" spcCol="1270" anchor="t" anchorCtr="0">
          <a:noAutofit/>
        </a:bodyPr>
        <a:lstStyle/>
        <a:p>
          <a:pPr marL="57150" lvl="1" indent="-57150" algn="l" defTabSz="311150">
            <a:lnSpc>
              <a:spcPct val="90000"/>
            </a:lnSpc>
            <a:spcBef>
              <a:spcPct val="0"/>
            </a:spcBef>
            <a:spcAft>
              <a:spcPct val="15000"/>
            </a:spcAft>
            <a:buChar char="•"/>
          </a:pPr>
          <a:r>
            <a:rPr lang="en-US" sz="700" b="0" i="0" kern="1200"/>
            <a:t>Farmers can access FishWatch from various devices, including rugged industrial ones used during harvest.</a:t>
          </a:r>
        </a:p>
      </dsp:txBody>
      <dsp:txXfrm>
        <a:off x="0" y="3878556"/>
        <a:ext cx="7442201" cy="297675"/>
      </dsp:txXfrm>
    </dsp:sp>
    <dsp:sp modelId="{A5E1F64C-991B-4AE1-BD9E-6857BE05728C}">
      <dsp:nvSpPr>
        <dsp:cNvPr id="0" name=""/>
        <dsp:cNvSpPr/>
      </dsp:nvSpPr>
      <dsp:spPr>
        <a:xfrm>
          <a:off x="372110" y="3775236"/>
          <a:ext cx="5209540" cy="206640"/>
        </a:xfrm>
        <a:prstGeom prst="roundRect">
          <a:avLst/>
        </a:prstGeom>
        <a:solidFill>
          <a:schemeClr val="accent5">
            <a:hueOff val="1519371"/>
            <a:satOff val="-17065"/>
            <a:lumOff val="-364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908" tIns="0" rIns="196908" bIns="0" numCol="1" spcCol="1270" anchor="ctr" anchorCtr="0">
          <a:noAutofit/>
        </a:bodyPr>
        <a:lstStyle/>
        <a:p>
          <a:pPr marL="0" lvl="0" indent="0" algn="l" defTabSz="311150">
            <a:lnSpc>
              <a:spcPct val="90000"/>
            </a:lnSpc>
            <a:spcBef>
              <a:spcPct val="0"/>
            </a:spcBef>
            <a:spcAft>
              <a:spcPct val="35000"/>
            </a:spcAft>
            <a:buNone/>
            <a:defRPr b="1"/>
          </a:pPr>
          <a:r>
            <a:rPr lang="en-US" sz="700" b="0" i="0" kern="1200" dirty="0"/>
            <a:t>System Accessibility</a:t>
          </a:r>
        </a:p>
      </dsp:txBody>
      <dsp:txXfrm>
        <a:off x="382197" y="3785323"/>
        <a:ext cx="5189366" cy="186466"/>
      </dsp:txXfrm>
    </dsp:sp>
    <dsp:sp modelId="{90541682-7540-4720-9F38-199592730C84}">
      <dsp:nvSpPr>
        <dsp:cNvPr id="0" name=""/>
        <dsp:cNvSpPr/>
      </dsp:nvSpPr>
      <dsp:spPr>
        <a:xfrm>
          <a:off x="0" y="4317351"/>
          <a:ext cx="7442201" cy="407925"/>
        </a:xfrm>
        <a:prstGeom prst="rect">
          <a:avLst/>
        </a:prstGeom>
        <a:solidFill>
          <a:schemeClr val="lt1">
            <a:alpha val="90000"/>
            <a:hueOff val="0"/>
            <a:satOff val="0"/>
            <a:lumOff val="0"/>
            <a:alphaOff val="0"/>
          </a:schemeClr>
        </a:solidFill>
        <a:ln w="15875" cap="flat" cmpd="sng" algn="ctr">
          <a:solidFill>
            <a:schemeClr val="accent5">
              <a:hueOff val="1823246"/>
              <a:satOff val="-20478"/>
              <a:lumOff val="-437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7597" tIns="145796" rIns="577597" bIns="49784" numCol="1" spcCol="1270" anchor="t" anchorCtr="0">
          <a:noAutofit/>
        </a:bodyPr>
        <a:lstStyle/>
        <a:p>
          <a:pPr marL="57150" lvl="1" indent="-57150" algn="l" defTabSz="311150">
            <a:lnSpc>
              <a:spcPct val="90000"/>
            </a:lnSpc>
            <a:spcBef>
              <a:spcPct val="0"/>
            </a:spcBef>
            <a:spcAft>
              <a:spcPct val="15000"/>
            </a:spcAft>
            <a:buChar char="•"/>
          </a:pPr>
          <a:r>
            <a:rPr lang="en-US" sz="700" b="0" i="0" kern="1200"/>
            <a:t>Define how hardware devices will transmit information to the system.</a:t>
          </a:r>
        </a:p>
        <a:p>
          <a:pPr marL="57150" lvl="1" indent="-57150" algn="l" defTabSz="311150">
            <a:lnSpc>
              <a:spcPct val="90000"/>
            </a:lnSpc>
            <a:spcBef>
              <a:spcPct val="0"/>
            </a:spcBef>
            <a:spcAft>
              <a:spcPct val="15000"/>
            </a:spcAft>
            <a:buChar char="•"/>
          </a:pPr>
          <a:r>
            <a:rPr lang="en-US" sz="700" b="0" i="0" kern="1200"/>
            <a:t>Consider poor cellular signal in remote fish farm locations.</a:t>
          </a:r>
        </a:p>
      </dsp:txBody>
      <dsp:txXfrm>
        <a:off x="0" y="4317351"/>
        <a:ext cx="7442201" cy="407925"/>
      </dsp:txXfrm>
    </dsp:sp>
    <dsp:sp modelId="{6E17F9DA-3617-4F91-9BD3-D4472ADCA6A7}">
      <dsp:nvSpPr>
        <dsp:cNvPr id="0" name=""/>
        <dsp:cNvSpPr/>
      </dsp:nvSpPr>
      <dsp:spPr>
        <a:xfrm>
          <a:off x="372110" y="4214031"/>
          <a:ext cx="5209540" cy="206640"/>
        </a:xfrm>
        <a:prstGeom prst="roundRect">
          <a:avLst/>
        </a:prstGeom>
        <a:solidFill>
          <a:schemeClr val="accent5">
            <a:hueOff val="1823246"/>
            <a:satOff val="-20478"/>
            <a:lumOff val="-437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908" tIns="0" rIns="196908" bIns="0" numCol="1" spcCol="1270" anchor="ctr" anchorCtr="0">
          <a:noAutofit/>
        </a:bodyPr>
        <a:lstStyle/>
        <a:p>
          <a:pPr marL="0" lvl="0" indent="0" algn="l" defTabSz="311150">
            <a:lnSpc>
              <a:spcPct val="90000"/>
            </a:lnSpc>
            <a:spcBef>
              <a:spcPct val="0"/>
            </a:spcBef>
            <a:spcAft>
              <a:spcPct val="35000"/>
            </a:spcAft>
            <a:buNone/>
            <a:defRPr b="1"/>
          </a:pPr>
          <a:r>
            <a:rPr lang="en-US" sz="700" b="1" i="0" kern="1200"/>
            <a:t>Device Communication</a:t>
          </a:r>
          <a:endParaRPr lang="en-US" sz="700" b="0" i="0" kern="1200"/>
        </a:p>
      </dsp:txBody>
      <dsp:txXfrm>
        <a:off x="382197" y="4224118"/>
        <a:ext cx="5189366" cy="186466"/>
      </dsp:txXfrm>
    </dsp:sp>
    <dsp:sp modelId="{622209D3-C025-460C-BFEA-018A5ABB60EA}">
      <dsp:nvSpPr>
        <dsp:cNvPr id="0" name=""/>
        <dsp:cNvSpPr/>
      </dsp:nvSpPr>
      <dsp:spPr>
        <a:xfrm>
          <a:off x="0" y="4866396"/>
          <a:ext cx="7442201" cy="529200"/>
        </a:xfrm>
        <a:prstGeom prst="rect">
          <a:avLst/>
        </a:prstGeom>
        <a:solidFill>
          <a:schemeClr val="lt1">
            <a:alpha val="90000"/>
            <a:hueOff val="0"/>
            <a:satOff val="0"/>
            <a:lumOff val="0"/>
            <a:alphaOff val="0"/>
          </a:schemeClr>
        </a:solidFill>
        <a:ln w="15875" cap="flat" cmpd="sng" algn="ctr">
          <a:solidFill>
            <a:schemeClr val="accent5">
              <a:hueOff val="2127120"/>
              <a:satOff val="-23891"/>
              <a:lumOff val="-5098"/>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7597" tIns="145796" rIns="577597" bIns="49784" numCol="1" spcCol="1270" anchor="t" anchorCtr="0">
          <a:noAutofit/>
        </a:bodyPr>
        <a:lstStyle/>
        <a:p>
          <a:pPr marL="57150" lvl="1" indent="-57150" algn="l" defTabSz="311150">
            <a:lnSpc>
              <a:spcPct val="90000"/>
            </a:lnSpc>
            <a:spcBef>
              <a:spcPct val="0"/>
            </a:spcBef>
            <a:spcAft>
              <a:spcPct val="15000"/>
            </a:spcAft>
            <a:buChar char="•"/>
          </a:pPr>
          <a:r>
            <a:rPr lang="en-US" sz="700" b="0" i="0" kern="1200"/>
            <a:t>Automatic detection of fish ready to harvest and use of pump to direct cultivated fish to shipment tank</a:t>
          </a:r>
        </a:p>
        <a:p>
          <a:pPr marL="57150" lvl="1" indent="-57150" algn="l" defTabSz="311150">
            <a:lnSpc>
              <a:spcPct val="90000"/>
            </a:lnSpc>
            <a:spcBef>
              <a:spcPct val="0"/>
            </a:spcBef>
            <a:spcAft>
              <a:spcPct val="15000"/>
            </a:spcAft>
            <a:buChar char="•"/>
          </a:pPr>
          <a:r>
            <a:rPr lang="en-US" sz="700" b="0" i="0" kern="1200"/>
            <a:t>Extend similar capabilities to cattle monitoring.</a:t>
          </a:r>
        </a:p>
        <a:p>
          <a:pPr marL="57150" lvl="1" indent="-57150" algn="l" defTabSz="311150">
            <a:lnSpc>
              <a:spcPct val="90000"/>
            </a:lnSpc>
            <a:spcBef>
              <a:spcPct val="0"/>
            </a:spcBef>
            <a:spcAft>
              <a:spcPct val="15000"/>
            </a:spcAft>
            <a:buChar char="•"/>
          </a:pPr>
          <a:r>
            <a:rPr lang="en-US" sz="700" b="0" i="0" kern="1200"/>
            <a:t>Allow aquariums to use the system for fish health management.</a:t>
          </a:r>
        </a:p>
      </dsp:txBody>
      <dsp:txXfrm>
        <a:off x="0" y="4866396"/>
        <a:ext cx="7442201" cy="529200"/>
      </dsp:txXfrm>
    </dsp:sp>
    <dsp:sp modelId="{6F74E67D-5F92-4096-A59F-DF2E9845064C}">
      <dsp:nvSpPr>
        <dsp:cNvPr id="0" name=""/>
        <dsp:cNvSpPr/>
      </dsp:nvSpPr>
      <dsp:spPr>
        <a:xfrm>
          <a:off x="372110" y="4763076"/>
          <a:ext cx="5209540" cy="206640"/>
        </a:xfrm>
        <a:prstGeom prst="roundRect">
          <a:avLst/>
        </a:prstGeom>
        <a:solidFill>
          <a:schemeClr val="accent5">
            <a:hueOff val="2127120"/>
            <a:satOff val="-23891"/>
            <a:lumOff val="-509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908" tIns="0" rIns="196908" bIns="0" numCol="1" spcCol="1270" anchor="ctr" anchorCtr="0">
          <a:noAutofit/>
        </a:bodyPr>
        <a:lstStyle/>
        <a:p>
          <a:pPr marL="0" lvl="0" indent="0" algn="l" defTabSz="311150">
            <a:lnSpc>
              <a:spcPct val="90000"/>
            </a:lnSpc>
            <a:spcBef>
              <a:spcPct val="0"/>
            </a:spcBef>
            <a:spcAft>
              <a:spcPct val="35000"/>
            </a:spcAft>
            <a:buNone/>
            <a:defRPr b="1"/>
          </a:pPr>
          <a:r>
            <a:rPr lang="en-US" sz="700" b="1" i="0" kern="1200"/>
            <a:t>Future Considerations</a:t>
          </a:r>
          <a:endParaRPr lang="en-US" sz="700" b="0" i="0" kern="1200"/>
        </a:p>
      </dsp:txBody>
      <dsp:txXfrm>
        <a:off x="382197" y="4773163"/>
        <a:ext cx="5189366" cy="186466"/>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10">
  <dgm:title val=""/>
  <dgm:desc val=""/>
  <dgm:catLst>
    <dgm:cat type="process" pri="3000"/>
    <dgm:cat type="picture" pri="30000"/>
    <dgm:cat type="pictureconvert" pri="3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op="equ" fact="0.3333"/>
      <dgm:constr type="primFontSz" for="des" forName="txNode" op="equ" val="65"/>
      <dgm:constr type="primFontSz" for="des" forName="connTx" op="equ" val="55"/>
      <dgm:constr type="primFontSz" for="des" forName="connTx" refType="primFontSz" refFor="des" refForName="txNode" op="lte" fact="0.8"/>
    </dgm:constrLst>
    <dgm:ruleLst/>
    <dgm:forEach name="Name4" axis="ch" ptType="node">
      <dgm:layoutNode name="composite">
        <dgm:alg type="composite"/>
        <dgm:shape xmlns:r="http://schemas.openxmlformats.org/officeDocument/2006/relationships" r:blip="">
          <dgm:adjLst/>
        </dgm:shape>
        <dgm:presOf/>
        <dgm:choose name="Name5">
          <dgm:if name="Name6" func="var" arg="dir" op="equ" val="norm">
            <dgm:constrLst>
              <dgm:constr type="l" for="ch" forName="imagSh"/>
              <dgm:constr type="w" for="ch" forName="imagSh" refType="w" fact="0.86"/>
              <dgm:constr type="t" for="ch" forName="imagSh"/>
              <dgm:constr type="h" for="ch" forName="imagSh" refType="w" refFor="ch" refForName="imagSh"/>
              <dgm:constr type="l" for="ch" forName="txNode" refType="w" fact="0.14"/>
              <dgm:constr type="w" for="ch" forName="txNode" refType="w" refFor="ch" refForName="imagSh"/>
              <dgm:constr type="t" for="ch" forName="txNode" refType="h" refFor="ch" refForName="imagSh" fact="0.6"/>
              <dgm:constr type="h" for="ch" forName="txNode" refType="h" refFor="ch" refForName="imagSh"/>
            </dgm:constrLst>
          </dgm:if>
          <dgm:else name="Name7">
            <dgm:constrLst>
              <dgm:constr type="l" for="ch" forName="imagSh" refType="w" fact="0.14"/>
              <dgm:constr type="w" for="ch" forName="imagSh" refType="w" fact="0.86"/>
              <dgm:constr type="t" for="ch" forName="imagSh"/>
              <dgm:constr type="h" for="ch" forName="imagSh" refType="w" refFor="ch" refForName="imagSh"/>
              <dgm:constr type="l" for="ch" forName="txNode"/>
              <dgm:constr type="w" for="ch" forName="txNode" refType="w" refFor="ch" refForName="imagSh"/>
              <dgm:constr type="t" for="ch" forName="txNode" refType="h" refFor="ch" refForName="imagSh" fact="0.6"/>
              <dgm:constr type="h" for="ch" forName="txNode" refType="h" refFor="ch" refForName="imagSh"/>
            </dgm:constrLst>
          </dgm:else>
        </dgm:choose>
        <dgm:ruleLst/>
        <dgm:layoutNode name="imagSh" styleLbl="bgImgPlace1">
          <dgm:alg type="sp"/>
          <dgm:shape xmlns:r="http://schemas.openxmlformats.org/officeDocument/2006/relationships" type="roundRect" r:blip="" blipPhldr="1">
            <dgm:adjLst>
              <dgm:adj idx="1" val="0.1"/>
            </dgm:adjLst>
          </dgm:shape>
          <dgm:presOf/>
          <dgm:constrLst/>
          <dgm:ruleLst/>
        </dgm:layoutNode>
        <dgm:layoutNode name="txNode" styleLbl="node1">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sibTransForEach" axis="followSib" ptType="sibTrans" cnt="1">
        <dgm:layoutNode name="sibTrans">
          <dgm:alg type="conn">
            <dgm:param type="begPts" val="auto"/>
            <dgm:param type="endPts" val="auto"/>
            <dgm:param type="srcNode" val="imagSh"/>
            <dgm:param type="dstNode" val="imagSh"/>
          </dgm:alg>
          <dgm:shape xmlns:r="http://schemas.openxmlformats.org/officeDocument/2006/relationships" type="conn" r:blip="">
            <dgm:adjLst/>
          </dgm:shape>
          <dgm:presOf axis="self"/>
          <dgm:constrLst>
            <dgm:constr type="h" refType="w" fact="0.62"/>
            <dgm:constr type="connDist"/>
            <dgm:constr type="begPad" refType="connDist" fact="0.35"/>
            <dgm:constr type="endPad" refType="connDist" fact="0.3"/>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4/13/2024</a:t>
            </a:fld>
            <a:endParaRPr lang="en-US" dirty="0"/>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dirty="0"/>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g>
</file>

<file path=ppt/media/image12.jpg>
</file>

<file path=ppt/media/image13.jp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4/13/2024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dirty="0"/>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FFFFFF"/>
                </a:solidFill>
                <a:effectLst/>
                <a:latin typeface="Roboto" panose="02000000000000000000" pitchFamily="2" charset="0"/>
              </a:rPr>
              <a:t>Once upon a time, in the rolling hills of Scotland, Livestock Insights Incorporated set sail on a daring mission. Their flagship service, Fishy Watch, was destined to revolutionize fish farming across the globe. Fish farmers, with nets in hand, eagerly awaited the dawn of a new era.</a:t>
            </a:r>
          </a:p>
          <a:p>
            <a:endParaRPr lang="en-US" b="1" i="0" dirty="0">
              <a:solidFill>
                <a:srgbClr val="FFFFFF"/>
              </a:solidFill>
              <a:effectLst/>
              <a:latin typeface="Roboto" panose="02000000000000000000" pitchFamily="2" charset="0"/>
            </a:endParaRPr>
          </a:p>
          <a:p>
            <a:r>
              <a:rPr lang="en-US" dirty="0"/>
              <a:t>Introduction “Welcome to our presentation on the architecture of Fishy Watch, a flagship service of Livestock Insights Incorporated. Fishy Watch is a global service that enables fish farmers to monitor fish health and overall farm conditions.”</a:t>
            </a:r>
          </a:p>
        </p:txBody>
      </p:sp>
      <p:sp>
        <p:nvSpPr>
          <p:cNvPr id="4" name="Slide Number Placeholder 3"/>
          <p:cNvSpPr>
            <a:spLocks noGrp="1"/>
          </p:cNvSpPr>
          <p:nvPr>
            <p:ph type="sldNum" sz="quarter" idx="5"/>
          </p:nvPr>
        </p:nvSpPr>
        <p:spPr/>
        <p:txBody>
          <a:bodyPr/>
          <a:lstStyle/>
          <a:p>
            <a:fld id="{115A580F-E35D-42E1-AF82-E41CC201EA91}" type="slidenum">
              <a:rPr lang="en-US" smtClean="0"/>
              <a:t>1</a:t>
            </a:fld>
            <a:endParaRPr lang="en-US" dirty="0"/>
          </a:p>
        </p:txBody>
      </p:sp>
    </p:spTree>
    <p:extLst>
      <p:ext uri="{BB962C8B-B14F-4D97-AF65-F5344CB8AC3E}">
        <p14:creationId xmlns:p14="http://schemas.microsoft.com/office/powerpoint/2010/main" val="29348846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12</a:t>
            </a:fld>
            <a:endParaRPr lang="en-US" dirty="0"/>
          </a:p>
        </p:txBody>
      </p:sp>
    </p:spTree>
    <p:extLst>
      <p:ext uri="{BB962C8B-B14F-4D97-AF65-F5344CB8AC3E}">
        <p14:creationId xmlns:p14="http://schemas.microsoft.com/office/powerpoint/2010/main" val="12147000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16</a:t>
            </a:fld>
            <a:endParaRPr lang="en-US" dirty="0"/>
          </a:p>
        </p:txBody>
      </p:sp>
    </p:spTree>
    <p:extLst>
      <p:ext uri="{BB962C8B-B14F-4D97-AF65-F5344CB8AC3E}">
        <p14:creationId xmlns:p14="http://schemas.microsoft.com/office/powerpoint/2010/main" val="1680536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a:t>
            </a:fld>
            <a:endParaRPr lang="en-US" dirty="0"/>
          </a:p>
        </p:txBody>
      </p:sp>
    </p:spTree>
    <p:extLst>
      <p:ext uri="{BB962C8B-B14F-4D97-AF65-F5344CB8AC3E}">
        <p14:creationId xmlns:p14="http://schemas.microsoft.com/office/powerpoint/2010/main" val="1721535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3</a:t>
            </a:fld>
            <a:endParaRPr lang="en-US" dirty="0"/>
          </a:p>
        </p:txBody>
      </p:sp>
    </p:spTree>
    <p:extLst>
      <p:ext uri="{BB962C8B-B14F-4D97-AF65-F5344CB8AC3E}">
        <p14:creationId xmlns:p14="http://schemas.microsoft.com/office/powerpoint/2010/main" val="223927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Slide 2 - Company Overview “Livestock Insights Incorporated, headquartered in Scotland, operates globally. Fishy Watch collects critical data about individual fish, water quality, and weather conditions, helping farmers assess livestock health, detect signs of parasites and diseases, and optimize harvest timing.”</a:t>
            </a:r>
          </a:p>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5</a:t>
            </a:fld>
            <a:endParaRPr lang="en-US" dirty="0"/>
          </a:p>
        </p:txBody>
      </p:sp>
    </p:spTree>
    <p:extLst>
      <p:ext uri="{BB962C8B-B14F-4D97-AF65-F5344CB8AC3E}">
        <p14:creationId xmlns:p14="http://schemas.microsoft.com/office/powerpoint/2010/main" val="28981216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6</a:t>
            </a:fld>
            <a:endParaRPr lang="en-US" dirty="0"/>
          </a:p>
        </p:txBody>
      </p:sp>
    </p:spTree>
    <p:extLst>
      <p:ext uri="{BB962C8B-B14F-4D97-AF65-F5344CB8AC3E}">
        <p14:creationId xmlns:p14="http://schemas.microsoft.com/office/powerpoint/2010/main" val="15503893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7</a:t>
            </a:fld>
            <a:endParaRPr lang="en-US" dirty="0"/>
          </a:p>
        </p:txBody>
      </p:sp>
    </p:spTree>
    <p:extLst>
      <p:ext uri="{BB962C8B-B14F-4D97-AF65-F5344CB8AC3E}">
        <p14:creationId xmlns:p14="http://schemas.microsoft.com/office/powerpoint/2010/main" val="937449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8</a:t>
            </a:fld>
            <a:endParaRPr lang="en-US" dirty="0"/>
          </a:p>
        </p:txBody>
      </p:sp>
    </p:spTree>
    <p:extLst>
      <p:ext uri="{BB962C8B-B14F-4D97-AF65-F5344CB8AC3E}">
        <p14:creationId xmlns:p14="http://schemas.microsoft.com/office/powerpoint/2010/main" val="7548082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9</a:t>
            </a:fld>
            <a:endParaRPr lang="en-US" dirty="0"/>
          </a:p>
        </p:txBody>
      </p:sp>
    </p:spTree>
    <p:extLst>
      <p:ext uri="{BB962C8B-B14F-4D97-AF65-F5344CB8AC3E}">
        <p14:creationId xmlns:p14="http://schemas.microsoft.com/office/powerpoint/2010/main" val="18673587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10</a:t>
            </a:fld>
            <a:endParaRPr lang="en-US" dirty="0"/>
          </a:p>
        </p:txBody>
      </p:sp>
    </p:spTree>
    <p:extLst>
      <p:ext uri="{BB962C8B-B14F-4D97-AF65-F5344CB8AC3E}">
        <p14:creationId xmlns:p14="http://schemas.microsoft.com/office/powerpoint/2010/main" val="103935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DB2ADC-AF19-4574-8C10-79B5B04FCA27}"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7149062"/>
      </p:ext>
    </p:extLst>
  </p:cSld>
  <p:clrMapOvr>
    <a:masterClrMapping/>
  </p:clrMapOvr>
  <p:hf hdr="0" ft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4195522897"/>
      </p:ext>
    </p:extLst>
  </p:cSld>
  <p:clrMapOvr>
    <a:masterClrMapping/>
  </p:clrMapOvr>
  <p:hf hdr="0" ftr="0" dt="0"/>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177895436"/>
      </p:ext>
    </p:extLst>
  </p:cSld>
  <p:clrMapOvr>
    <a:masterClrMapping/>
  </p:clrMapOvr>
  <p:hf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685800" y="908591"/>
            <a:ext cx="4058728" cy="5225507"/>
          </a:xfrm>
        </p:spPr>
        <p:txBody>
          <a:bodyPr anchor="t">
            <a:normAutofit/>
          </a:bodyPr>
          <a:lstStyle>
            <a:lvl1pPr>
              <a:defRPr sz="3200"/>
            </a:lvl1pPr>
          </a:lstStyle>
          <a:p>
            <a:r>
              <a:rPr lang="en-US" dirty="0"/>
              <a:t>Click to add title</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699125" y="0"/>
            <a:ext cx="5786438" cy="6134100"/>
          </a:xfrm>
        </p:spPr>
        <p:txBody>
          <a:bodyPr/>
          <a:lstStyle>
            <a:lvl1pPr marL="0" indent="0" algn="ctr">
              <a:buNone/>
              <a:defRPr/>
            </a:lvl1pPr>
          </a:lstStyle>
          <a:p>
            <a:r>
              <a:rPr lang="en-US" dirty="0"/>
              <a:t>Click icon to insert picture</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3" name="Straight Connector 2">
            <a:extLst>
              <a:ext uri="{FF2B5EF4-FFF2-40B4-BE49-F238E27FC236}">
                <a16:creationId xmlns:a16="http://schemas.microsoft.com/office/drawing/2014/main" id="{8B32A424-7EFB-F80C-2BDA-94D103A55F77}"/>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8EFEEF-ABDC-22C9-C5DB-0494BEB8687D}"/>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323160"/>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2">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352414-3211-CEB2-31A1-11097989D435}"/>
              </a:ext>
            </a:extLst>
          </p:cNvPr>
          <p:cNvSpPr>
            <a:spLocks noGrp="1"/>
          </p:cNvSpPr>
          <p:nvPr>
            <p:ph type="title" hasCustomPrompt="1"/>
          </p:nvPr>
        </p:nvSpPr>
        <p:spPr>
          <a:xfrm>
            <a:off x="705934" y="723900"/>
            <a:ext cx="3503757" cy="5316415"/>
          </a:xfrm>
        </p:spPr>
        <p:txBody>
          <a:bodyPr>
            <a:normAutofit/>
          </a:bodyPr>
          <a:lstStyle>
            <a:lvl1pPr>
              <a:defRPr sz="3200"/>
            </a:lvl1pPr>
          </a:lstStyle>
          <a:p>
            <a:r>
              <a:rPr lang="en-US" dirty="0"/>
              <a:t>Click to add title</a:t>
            </a:r>
          </a:p>
        </p:txBody>
      </p:sp>
      <p:sp>
        <p:nvSpPr>
          <p:cNvPr id="9" name="Content Placeholder 8">
            <a:extLst>
              <a:ext uri="{FF2B5EF4-FFF2-40B4-BE49-F238E27FC236}">
                <a16:creationId xmlns:a16="http://schemas.microsoft.com/office/drawing/2014/main" id="{4BA26D20-54E1-2490-0D75-F08BCB7D3BFF}"/>
              </a:ext>
            </a:extLst>
          </p:cNvPr>
          <p:cNvSpPr>
            <a:spLocks noGrp="1"/>
          </p:cNvSpPr>
          <p:nvPr>
            <p:ph sz="quarter" idx="10" hasCustomPrompt="1"/>
          </p:nvPr>
        </p:nvSpPr>
        <p:spPr>
          <a:xfrm>
            <a:off x="5582232" y="2053087"/>
            <a:ext cx="5903332" cy="3987230"/>
          </a:xfrm>
        </p:spPr>
        <p:txBody>
          <a:bodyPr anchor="t"/>
          <a:lstStyle>
            <a:lvl1pPr marL="0" indent="0">
              <a:buNone/>
              <a:defRPr/>
            </a:lvl1pPr>
            <a:lvl2pPr marL="742950" indent="-285750">
              <a:buFont typeface="Arial" panose="020B0604020202020204" pitchFamily="34" charset="0"/>
              <a:buChar char="•"/>
              <a:defRPr/>
            </a:lvl2pPr>
            <a:lvl3pPr marL="1200150" indent="-285750">
              <a:buFont typeface="Arial" panose="020B0604020202020204" pitchFamily="34" charset="0"/>
              <a:buChar char="•"/>
              <a:defRPr/>
            </a:lvl3pPr>
            <a:lvl4pPr marL="1657350" indent="-285750">
              <a:buFont typeface="Arial" panose="020B0604020202020204" pitchFamily="34" charset="0"/>
              <a:buChar char="•"/>
              <a:defRPr/>
            </a:lvl4pPr>
            <a:lvl5pPr marL="2114550" indent="-285750">
              <a:buFont typeface="Arial" panose="020B0604020202020204" pitchFamily="34" charset="0"/>
              <a:buChar char="•"/>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5" name="Straight Connector 4">
            <a:extLst>
              <a:ext uri="{FF2B5EF4-FFF2-40B4-BE49-F238E27FC236}">
                <a16:creationId xmlns:a16="http://schemas.microsoft.com/office/drawing/2014/main" id="{998A376F-AF56-AABE-DFA3-DE5A8C899613}"/>
              </a:ext>
              <a:ext uri="{C183D7F6-B498-43B3-948B-1728B52AA6E4}">
                <adec:decorative xmlns:adec="http://schemas.microsoft.com/office/drawing/2017/decorative" val="1"/>
              </a:ext>
            </a:extLst>
          </p:cNvPr>
          <p:cNvCxnSpPr>
            <a:cxnSpLocks/>
          </p:cNvCxnSpPr>
          <p:nvPr userDrawn="1"/>
        </p:nvCxnSpPr>
        <p:spPr>
          <a:xfrm>
            <a:off x="5695467" y="723900"/>
            <a:ext cx="5790599"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DE9D420-BBEC-E7C6-7E76-FB9791C71C96}"/>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61704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1">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0520" y="776873"/>
            <a:ext cx="5854182" cy="3070508"/>
          </a:xfrm>
          <a:prstGeom prst="rect">
            <a:avLst/>
          </a:prstGeom>
        </p:spPr>
        <p:txBody>
          <a:bodyPr anchor="b">
            <a:normAutofit/>
          </a:bodyPr>
          <a:lstStyle>
            <a:lvl1pPr>
              <a:defRPr sz="3200"/>
            </a:lvl1pPr>
          </a:lstStyle>
          <a:p>
            <a:r>
              <a:rPr lang="en-US" dirty="0"/>
              <a:t>Click to add title</a:t>
            </a:r>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hasCustomPrompt="1"/>
          </p:nvPr>
        </p:nvSpPr>
        <p:spPr>
          <a:xfrm>
            <a:off x="721202" y="4088927"/>
            <a:ext cx="5842218" cy="1880552"/>
          </a:xfrm>
          <a:prstGeom prst="rect">
            <a:avLst/>
          </a:prstGeom>
        </p:spPr>
        <p:txBody>
          <a:bodyPr>
            <a:normAutofit/>
          </a:bodyPr>
          <a:lstStyle>
            <a:lvl1pPr marL="0" indent="0">
              <a:buNone/>
              <a:defRPr sz="2000"/>
            </a:lvl1pPr>
          </a:lstStyle>
          <a:p>
            <a:r>
              <a:rPr lang="en-US" dirty="0"/>
              <a:t>Click to add subtitle</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0"/>
            <a:ext cx="4876800" cy="685800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D54A957-6A3F-2C34-A453-905FBAE77CCD}"/>
              </a:ext>
              <a:ext uri="{C183D7F6-B498-43B3-948B-1728B52AA6E4}">
                <adec:decorative xmlns:adec="http://schemas.microsoft.com/office/drawing/2017/decorative" val="1"/>
              </a:ext>
            </a:extLst>
          </p:cNvPr>
          <p:cNvCxnSpPr>
            <a:cxnSpLocks/>
          </p:cNvCxnSpPr>
          <p:nvPr userDrawn="1"/>
        </p:nvCxnSpPr>
        <p:spPr>
          <a:xfrm>
            <a:off x="724574"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23395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able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2" y="976997"/>
            <a:ext cx="11000208" cy="1239985"/>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2" y="2244725"/>
            <a:ext cx="7814185" cy="4233713"/>
          </a:xfrm>
        </p:spPr>
        <p:txBody>
          <a:body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6683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2D6AD5-5357-463C-B785-6A488FFC8D76}"/>
              </a:ext>
            </a:extLst>
          </p:cNvPr>
          <p:cNvSpPr>
            <a:spLocks noGrp="1"/>
          </p:cNvSpPr>
          <p:nvPr>
            <p:ph type="title" hasCustomPrompt="1"/>
          </p:nvPr>
        </p:nvSpPr>
        <p:spPr>
          <a:xfrm>
            <a:off x="5637007" y="817581"/>
            <a:ext cx="5935869" cy="5238159"/>
          </a:xfrm>
        </p:spPr>
        <p:txBody>
          <a:bodyPr anchor="ctr" anchorCtr="0">
            <a:noAutofit/>
          </a:bodyPr>
          <a:lstStyle>
            <a:lvl1pPr>
              <a:defRPr sz="3200"/>
            </a:lvl1pPr>
          </a:lstStyle>
          <a:p>
            <a:r>
              <a:rPr lang="en-US" dirty="0"/>
              <a:t>Click to add title</a:t>
            </a:r>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p:nvPr>
        </p:nvSpPr>
        <p:spPr>
          <a:xfrm>
            <a:off x="-1" y="1"/>
            <a:ext cx="4876799" cy="6858000"/>
          </a:xfrm>
          <a:prstGeom prst="rect">
            <a:avLst/>
          </a:prstGeom>
        </p:spPr>
        <p:txBody>
          <a:bodyPr>
            <a:normAutofit/>
          </a:bodyPr>
          <a:lstStyle>
            <a:lvl1pPr marL="0" indent="0" algn="ctr">
              <a:buNone/>
              <a:defRPr sz="1800"/>
            </a:lvl1pPr>
          </a:lstStyle>
          <a:p>
            <a:r>
              <a:rPr lang="en-US"/>
              <a:t>Click icon to add picture</a:t>
            </a:r>
            <a:endParaRPr lang="en-US" dirty="0"/>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595978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ection Title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707756" y="4"/>
            <a:ext cx="5786438" cy="6134100"/>
          </a:xfrm>
        </p:spPr>
        <p:txBody>
          <a:bodyPr/>
          <a:lstStyle>
            <a:lvl1pPr marL="0" indent="0" algn="ctr">
              <a:buNone/>
              <a:defRPr/>
            </a:lvl1pPr>
          </a:lstStyle>
          <a:p>
            <a:r>
              <a:rPr lang="en-US" dirty="0"/>
              <a:t>Click icon to insert picture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2" name="Straight Connector 1">
            <a:extLst>
              <a:ext uri="{FF2B5EF4-FFF2-40B4-BE49-F238E27FC236}">
                <a16:creationId xmlns:a16="http://schemas.microsoft.com/office/drawing/2014/main" id="{B3B79298-0F84-5214-4916-E9C0B4B46AB4}"/>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994530"/>
      </p:ext>
    </p:extLst>
  </p:cSld>
  <p:clrMapOvr>
    <a:overrideClrMapping bg1="dk1" tx1="lt1" bg2="dk2" tx2="lt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losing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B621246-77E4-43F0-CD40-C7DB9555D266}"/>
              </a:ext>
              <a:ext uri="{C183D7F6-B498-43B3-948B-1728B52AA6E4}">
                <adec:decorative xmlns:adec="http://schemas.microsoft.com/office/drawing/2017/decorative" val="1"/>
              </a:ext>
            </a:extLst>
          </p:cNvPr>
          <p:cNvCxnSpPr>
            <a:cxnSpLocks/>
          </p:cNvCxnSpPr>
          <p:nvPr userDrawn="1"/>
        </p:nvCxnSpPr>
        <p:spPr>
          <a:xfrm>
            <a:off x="5713726" y="6134059"/>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spcBef>
                <a:spcPts val="0"/>
              </a:spcBef>
              <a:buNone/>
              <a:defRPr/>
            </a:lvl1pPr>
            <a:lvl2pPr marL="457200" indent="0">
              <a:spcBef>
                <a:spcPts val="0"/>
              </a:spcBef>
              <a:buNone/>
              <a:defRPr/>
            </a:lvl2pPr>
            <a:lvl3pPr marL="914400" indent="0">
              <a:spcBef>
                <a:spcPts val="0"/>
              </a:spcBef>
              <a:buNone/>
              <a:defRPr/>
            </a:lvl3pPr>
            <a:lvl4pPr marL="1371600" indent="0">
              <a:spcBef>
                <a:spcPts val="0"/>
              </a:spcBef>
              <a:buNone/>
              <a:defRPr/>
            </a:lvl4pPr>
            <a:lvl5pPr marL="1828800" indent="0">
              <a:spcBef>
                <a:spcPts val="0"/>
              </a:spcBef>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35122987"/>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929824450"/>
      </p:ext>
    </p:extLst>
  </p:cSld>
  <p:clrMapOvr>
    <a:masterClrMapping/>
  </p:clrMapOvr>
  <p:hf hdr="0" ftr="0" dt="0"/>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3DB2ADC-AF19-4574-8C10-79B5B04FCA27}"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3653607"/>
      </p:ext>
    </p:extLst>
  </p:cSld>
  <p:clrMapOvr>
    <a:masterClrMapping/>
  </p:clrMapOvr>
  <p:hf hdr="0" ft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612005089"/>
      </p:ext>
    </p:extLst>
  </p:cSld>
  <p:clrMapOvr>
    <a:masterClrMapping/>
  </p:clrMapOvr>
  <p:hf hdr="0" ft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591932404"/>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275933481"/>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872361105"/>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011422496"/>
      </p:ext>
    </p:extLst>
  </p:cSld>
  <p:clrMapOvr>
    <a:masterClrMapping/>
  </p:clrMapOvr>
  <p:hf hdr="0" ft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852533619"/>
      </p:ext>
    </p:extLst>
  </p:cSld>
  <p:clrMapOvr>
    <a:masterClrMapping/>
  </p:clrMapOvr>
  <p:hf hdr="0" ftr="0" dt="0"/>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3DB2ADC-AF19-4574-8C10-79B5B04FCA27}"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4349085"/>
      </p:ext>
    </p:extLst>
  </p:cSld>
  <p:clrMap bg1="lt1" tx1="dk1" bg2="lt2" tx2="dk2" accent1="accent1" accent2="accent2" accent3="accent3" accent4="accent4" accent5="accent5" accent6="accent6" hlink="hlink" folHlink="folHlink"/>
  <p:sldLayoutIdLst>
    <p:sldLayoutId id="2147483941" r:id="rId1"/>
    <p:sldLayoutId id="2147483942" r:id="rId2"/>
    <p:sldLayoutId id="2147483943" r:id="rId3"/>
    <p:sldLayoutId id="2147483944" r:id="rId4"/>
    <p:sldLayoutId id="2147483945" r:id="rId5"/>
    <p:sldLayoutId id="2147483946" r:id="rId6"/>
    <p:sldLayoutId id="2147483947" r:id="rId7"/>
    <p:sldLayoutId id="2147483948" r:id="rId8"/>
    <p:sldLayoutId id="2147483949" r:id="rId9"/>
    <p:sldLayoutId id="2147483950" r:id="rId10"/>
    <p:sldLayoutId id="2147483951" r:id="rId11"/>
    <p:sldLayoutId id="2147483952" r:id="rId12"/>
    <p:sldLayoutId id="2147483953" r:id="rId13"/>
    <p:sldLayoutId id="2147483954" r:id="rId14"/>
    <p:sldLayoutId id="2147483955" r:id="rId15"/>
    <p:sldLayoutId id="2147483956" r:id="rId16"/>
    <p:sldLayoutId id="2147483957" r:id="rId17"/>
    <p:sldLayoutId id="2147483958" r:id="rId18"/>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3.jpg"/><Relationship Id="rId7"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5.xml"/><Relationship Id="rId6" Type="http://schemas.openxmlformats.org/officeDocument/2006/relationships/image" Target="../media/image9.jpg"/><Relationship Id="rId5" Type="http://schemas.openxmlformats.org/officeDocument/2006/relationships/image" Target="../media/image15.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5.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7.xml"/><Relationship Id="rId4" Type="http://schemas.openxmlformats.org/officeDocument/2006/relationships/hyperlink" Target="https://github.com/pbrajesh1/arc_kata_april_2024_Innovators/blob/main/Architecture_Decision_Reports/ADR_001_Architecture_Style.m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9D8326-B701-CBE8-39AA-6C700DA49CE4}"/>
              </a:ext>
            </a:extLst>
          </p:cNvPr>
          <p:cNvSpPr>
            <a:spLocks noGrp="1"/>
          </p:cNvSpPr>
          <p:nvPr>
            <p:ph type="title"/>
          </p:nvPr>
        </p:nvSpPr>
        <p:spPr/>
        <p:txBody>
          <a:bodyPr/>
          <a:lstStyle/>
          <a:p>
            <a:r>
              <a:rPr lang="en-US" dirty="0"/>
              <a:t>Fish </a:t>
            </a:r>
            <a:r>
              <a:rPr lang="en-US" dirty="0" err="1"/>
              <a:t>WatCH</a:t>
            </a:r>
            <a:r>
              <a:rPr lang="en-US" dirty="0"/>
              <a:t> System Architecture</a:t>
            </a:r>
          </a:p>
        </p:txBody>
      </p:sp>
      <p:pic>
        <p:nvPicPr>
          <p:cNvPr id="8" name="Picture Placeholder 13">
            <a:extLst>
              <a:ext uri="{FF2B5EF4-FFF2-40B4-BE49-F238E27FC236}">
                <a16:creationId xmlns:a16="http://schemas.microsoft.com/office/drawing/2014/main" id="{975CC0D6-B1DF-FCDA-F41E-56F7EFA2D49B}"/>
              </a:ext>
            </a:extLst>
          </p:cNvPr>
          <p:cNvPicPr>
            <a:picLocks noGrp="1" noChangeAspect="1"/>
          </p:cNvPicPr>
          <p:nvPr>
            <p:ph type="pic" sz="quarter" idx="10"/>
          </p:nvPr>
        </p:nvPicPr>
        <p:blipFill rotWithShape="1">
          <a:blip r:embed="rId3"/>
          <a:srcRect l="2834" r="2834"/>
          <a:stretch/>
        </p:blipFill>
        <p:spPr/>
      </p:pic>
    </p:spTree>
    <p:extLst>
      <p:ext uri="{BB962C8B-B14F-4D97-AF65-F5344CB8AC3E}">
        <p14:creationId xmlns:p14="http://schemas.microsoft.com/office/powerpoint/2010/main" val="29222889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a:xfrm>
            <a:off x="591158" y="229745"/>
            <a:ext cx="11000208" cy="1239985"/>
          </a:xfrm>
        </p:spPr>
        <p:txBody>
          <a:bodyPr/>
          <a:lstStyle/>
          <a:p>
            <a:r>
              <a:rPr lang="en-US" dirty="0"/>
              <a:t>Fish </a:t>
            </a:r>
            <a:r>
              <a:rPr lang="en-US" dirty="0" err="1"/>
              <a:t>WatCh</a:t>
            </a:r>
            <a:r>
              <a:rPr lang="en-US" dirty="0"/>
              <a:t> Application components</a:t>
            </a:r>
          </a:p>
        </p:txBody>
      </p:sp>
      <p:pic>
        <p:nvPicPr>
          <p:cNvPr id="12" name="Content Placeholder 11" descr="A screenshot of a computer screen&#10;&#10;Description automatically generated">
            <a:extLst>
              <a:ext uri="{FF2B5EF4-FFF2-40B4-BE49-F238E27FC236}">
                <a16:creationId xmlns:a16="http://schemas.microsoft.com/office/drawing/2014/main" id="{F157CD51-5745-8AB1-EB8A-91FB19A1C8AD}"/>
              </a:ext>
            </a:extLst>
          </p:cNvPr>
          <p:cNvPicPr>
            <a:picLocks noGrp="1" noChangeAspect="1"/>
          </p:cNvPicPr>
          <p:nvPr>
            <p:ph sz="quarter" idx="10"/>
          </p:nvPr>
        </p:nvPicPr>
        <p:blipFill>
          <a:blip r:embed="rId3"/>
          <a:stretch>
            <a:fillRect/>
          </a:stretch>
        </p:blipFill>
        <p:spPr>
          <a:xfrm>
            <a:off x="732224" y="1063900"/>
            <a:ext cx="11076318" cy="4730200"/>
          </a:xfrm>
        </p:spPr>
      </p:pic>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10</a:t>
            </a:fld>
            <a:endParaRPr lang="en-US" dirty="0"/>
          </a:p>
        </p:txBody>
      </p:sp>
    </p:spTree>
    <p:extLst>
      <p:ext uri="{BB962C8B-B14F-4D97-AF65-F5344CB8AC3E}">
        <p14:creationId xmlns:p14="http://schemas.microsoft.com/office/powerpoint/2010/main" val="694102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D78FC-0E1C-4347-600D-8238F023A2A9}"/>
              </a:ext>
            </a:extLst>
          </p:cNvPr>
          <p:cNvSpPr>
            <a:spLocks noGrp="1"/>
          </p:cNvSpPr>
          <p:nvPr>
            <p:ph type="title"/>
          </p:nvPr>
        </p:nvSpPr>
        <p:spPr/>
        <p:txBody>
          <a:bodyPr/>
          <a:lstStyle/>
          <a:p>
            <a:r>
              <a:rPr lang="en-US" dirty="0"/>
              <a:t>Fish Watch Application features</a:t>
            </a:r>
          </a:p>
        </p:txBody>
      </p:sp>
      <p:graphicFrame>
        <p:nvGraphicFramePr>
          <p:cNvPr id="6" name="Content Placeholder 5">
            <a:extLst>
              <a:ext uri="{FF2B5EF4-FFF2-40B4-BE49-F238E27FC236}">
                <a16:creationId xmlns:a16="http://schemas.microsoft.com/office/drawing/2014/main" id="{817C40DC-2879-061D-6A19-5DE58C4A7D28}"/>
              </a:ext>
            </a:extLst>
          </p:cNvPr>
          <p:cNvGraphicFramePr>
            <a:graphicFrameLocks noGrp="1"/>
          </p:cNvGraphicFramePr>
          <p:nvPr>
            <p:ph sz="quarter" idx="10"/>
            <p:extLst>
              <p:ext uri="{D42A27DB-BD31-4B8C-83A1-F6EECF244321}">
                <p14:modId xmlns:p14="http://schemas.microsoft.com/office/powerpoint/2010/main" val="1733794000"/>
              </p:ext>
            </p:extLst>
          </p:nvPr>
        </p:nvGraphicFramePr>
        <p:xfrm>
          <a:off x="904347" y="1561838"/>
          <a:ext cx="10339386" cy="43191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CCA38680-A857-DF3F-B8EB-1332A0D95437}"/>
              </a:ext>
            </a:extLst>
          </p:cNvPr>
          <p:cNvSpPr>
            <a:spLocks noGrp="1"/>
          </p:cNvSpPr>
          <p:nvPr>
            <p:ph type="sldNum" sz="quarter" idx="4"/>
          </p:nvPr>
        </p:nvSpPr>
        <p:spPr/>
        <p:txBody>
          <a:bodyPr/>
          <a:lstStyle/>
          <a:p>
            <a:fld id="{C3DB2ADC-AF19-4574-8C10-79B5B04FCA27}" type="slidenum">
              <a:rPr lang="en-US" smtClean="0"/>
              <a:pPr/>
              <a:t>11</a:t>
            </a:fld>
            <a:endParaRPr lang="en-US" dirty="0"/>
          </a:p>
        </p:txBody>
      </p:sp>
    </p:spTree>
    <p:extLst>
      <p:ext uri="{BB962C8B-B14F-4D97-AF65-F5344CB8AC3E}">
        <p14:creationId xmlns:p14="http://schemas.microsoft.com/office/powerpoint/2010/main" val="81115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a:xfrm>
            <a:off x="591158" y="229745"/>
            <a:ext cx="11000208" cy="1239985"/>
          </a:xfrm>
        </p:spPr>
        <p:txBody>
          <a:bodyPr/>
          <a:lstStyle/>
          <a:p>
            <a:r>
              <a:rPr lang="en-US" dirty="0"/>
              <a:t>Fish </a:t>
            </a:r>
            <a:r>
              <a:rPr lang="en-US" dirty="0" err="1"/>
              <a:t>WatCh</a:t>
            </a:r>
            <a:r>
              <a:rPr lang="en-US" dirty="0"/>
              <a:t> Application UI MOCKUP</a:t>
            </a:r>
          </a:p>
        </p:txBody>
      </p:sp>
      <p:pic>
        <p:nvPicPr>
          <p:cNvPr id="7" name="Content Placeholder 6" descr="A screenshot of a computer&#10;&#10;Description automatically generated">
            <a:extLst>
              <a:ext uri="{FF2B5EF4-FFF2-40B4-BE49-F238E27FC236}">
                <a16:creationId xmlns:a16="http://schemas.microsoft.com/office/drawing/2014/main" id="{248E3954-772B-8DB8-F479-D32A2F1E83B9}"/>
              </a:ext>
            </a:extLst>
          </p:cNvPr>
          <p:cNvPicPr>
            <a:picLocks noGrp="1" noChangeAspect="1"/>
          </p:cNvPicPr>
          <p:nvPr>
            <p:ph sz="quarter" idx="10"/>
          </p:nvPr>
        </p:nvPicPr>
        <p:blipFill>
          <a:blip r:embed="rId3"/>
          <a:stretch>
            <a:fillRect/>
          </a:stretch>
        </p:blipFill>
        <p:spPr>
          <a:xfrm>
            <a:off x="3355975" y="3075781"/>
            <a:ext cx="2571750" cy="2571750"/>
          </a:xfrm>
        </p:spPr>
      </p:pic>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12</a:t>
            </a:fld>
            <a:endParaRPr lang="en-US" dirty="0"/>
          </a:p>
        </p:txBody>
      </p:sp>
      <p:pic>
        <p:nvPicPr>
          <p:cNvPr id="14" name="Picture 13" descr="A computer screen with a picture of a sea&#10;&#10;Description automatically generated with medium confidence">
            <a:extLst>
              <a:ext uri="{FF2B5EF4-FFF2-40B4-BE49-F238E27FC236}">
                <a16:creationId xmlns:a16="http://schemas.microsoft.com/office/drawing/2014/main" id="{677E0EA7-560F-B3C8-086C-E9467B6C72BA}"/>
              </a:ext>
            </a:extLst>
          </p:cNvPr>
          <p:cNvPicPr>
            <a:picLocks noChangeAspect="1"/>
          </p:cNvPicPr>
          <p:nvPr/>
        </p:nvPicPr>
        <p:blipFill>
          <a:blip r:embed="rId4"/>
          <a:stretch>
            <a:fillRect/>
          </a:stretch>
        </p:blipFill>
        <p:spPr>
          <a:xfrm>
            <a:off x="3315162" y="857251"/>
            <a:ext cx="2856368" cy="2856368"/>
          </a:xfrm>
          <a:prstGeom prst="rect">
            <a:avLst/>
          </a:prstGeom>
        </p:spPr>
      </p:pic>
      <p:pic>
        <p:nvPicPr>
          <p:cNvPr id="18" name="Picture 17" descr="A screenshot of a mobile app&#10;&#10;Description automatically generated">
            <a:extLst>
              <a:ext uri="{FF2B5EF4-FFF2-40B4-BE49-F238E27FC236}">
                <a16:creationId xmlns:a16="http://schemas.microsoft.com/office/drawing/2014/main" id="{70AFF5B6-8842-1F4A-076A-63E6A6B21CE3}"/>
              </a:ext>
            </a:extLst>
          </p:cNvPr>
          <p:cNvPicPr>
            <a:picLocks noChangeAspect="1"/>
          </p:cNvPicPr>
          <p:nvPr/>
        </p:nvPicPr>
        <p:blipFill>
          <a:blip r:embed="rId5"/>
          <a:stretch>
            <a:fillRect/>
          </a:stretch>
        </p:blipFill>
        <p:spPr>
          <a:xfrm>
            <a:off x="6331345" y="806926"/>
            <a:ext cx="4587667" cy="2871542"/>
          </a:xfrm>
          <a:prstGeom prst="rect">
            <a:avLst/>
          </a:prstGeom>
        </p:spPr>
      </p:pic>
      <p:pic>
        <p:nvPicPr>
          <p:cNvPr id="20" name="Picture 19" descr="A screenshot of a mobile game">
            <a:extLst>
              <a:ext uri="{FF2B5EF4-FFF2-40B4-BE49-F238E27FC236}">
                <a16:creationId xmlns:a16="http://schemas.microsoft.com/office/drawing/2014/main" id="{CE5A7946-894E-B98B-5DDE-F8FD0669E858}"/>
              </a:ext>
            </a:extLst>
          </p:cNvPr>
          <p:cNvPicPr>
            <a:picLocks noChangeAspect="1"/>
          </p:cNvPicPr>
          <p:nvPr/>
        </p:nvPicPr>
        <p:blipFill>
          <a:blip r:embed="rId6"/>
          <a:stretch>
            <a:fillRect/>
          </a:stretch>
        </p:blipFill>
        <p:spPr>
          <a:xfrm>
            <a:off x="216670" y="857250"/>
            <a:ext cx="2942590" cy="2942590"/>
          </a:xfrm>
          <a:prstGeom prst="rect">
            <a:avLst/>
          </a:prstGeom>
        </p:spPr>
      </p:pic>
      <p:pic>
        <p:nvPicPr>
          <p:cNvPr id="26" name="Picture 25" descr="A hand holding a tablet">
            <a:extLst>
              <a:ext uri="{FF2B5EF4-FFF2-40B4-BE49-F238E27FC236}">
                <a16:creationId xmlns:a16="http://schemas.microsoft.com/office/drawing/2014/main" id="{A85A1DBD-781B-974B-9247-60A1732F5F58}"/>
              </a:ext>
            </a:extLst>
          </p:cNvPr>
          <p:cNvPicPr>
            <a:picLocks noChangeAspect="1"/>
          </p:cNvPicPr>
          <p:nvPr/>
        </p:nvPicPr>
        <p:blipFill>
          <a:blip r:embed="rId7"/>
          <a:stretch>
            <a:fillRect/>
          </a:stretch>
        </p:blipFill>
        <p:spPr>
          <a:xfrm>
            <a:off x="60769" y="3713618"/>
            <a:ext cx="3127696" cy="3127696"/>
          </a:xfrm>
          <a:prstGeom prst="rect">
            <a:avLst/>
          </a:prstGeom>
        </p:spPr>
      </p:pic>
      <p:pic>
        <p:nvPicPr>
          <p:cNvPr id="28" name="Picture 27" descr="Screens screenshot of a cell phone">
            <a:extLst>
              <a:ext uri="{FF2B5EF4-FFF2-40B4-BE49-F238E27FC236}">
                <a16:creationId xmlns:a16="http://schemas.microsoft.com/office/drawing/2014/main" id="{29BD5790-19F1-07D3-B89E-4672992E28F1}"/>
              </a:ext>
            </a:extLst>
          </p:cNvPr>
          <p:cNvPicPr>
            <a:picLocks noChangeAspect="1"/>
          </p:cNvPicPr>
          <p:nvPr/>
        </p:nvPicPr>
        <p:blipFill>
          <a:blip r:embed="rId8"/>
          <a:stretch>
            <a:fillRect/>
          </a:stretch>
        </p:blipFill>
        <p:spPr>
          <a:xfrm>
            <a:off x="3344367" y="3765691"/>
            <a:ext cx="2856368" cy="2856368"/>
          </a:xfrm>
          <a:prstGeom prst="rect">
            <a:avLst/>
          </a:prstGeom>
        </p:spPr>
      </p:pic>
    </p:spTree>
    <p:extLst>
      <p:ext uri="{BB962C8B-B14F-4D97-AF65-F5344CB8AC3E}">
        <p14:creationId xmlns:p14="http://schemas.microsoft.com/office/powerpoint/2010/main" val="12678657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F24D7-B8E0-419F-A862-96FD04AAC311}"/>
              </a:ext>
            </a:extLst>
          </p:cNvPr>
          <p:cNvSpPr>
            <a:spLocks noGrp="1"/>
          </p:cNvSpPr>
          <p:nvPr>
            <p:ph type="title"/>
          </p:nvPr>
        </p:nvSpPr>
        <p:spPr>
          <a:xfrm>
            <a:off x="704087" y="609601"/>
            <a:ext cx="2521714" cy="4488878"/>
          </a:xfrm>
        </p:spPr>
        <p:txBody>
          <a:bodyPr vert="horz" lIns="91440" tIns="45720" rIns="91440" bIns="45720" rtlCol="0" anchor="t">
            <a:normAutofit/>
          </a:bodyPr>
          <a:lstStyle/>
          <a:p>
            <a:r>
              <a:rPr lang="en-US" kern="1200" cap="all" spc="30" baseline="0">
                <a:solidFill>
                  <a:schemeClr val="tx1"/>
                </a:solidFill>
                <a:latin typeface="+mj-lt"/>
                <a:ea typeface="+mj-ea"/>
                <a:cs typeface="+mj-cs"/>
              </a:rPr>
              <a:t>User Story</a:t>
            </a:r>
          </a:p>
        </p:txBody>
      </p:sp>
      <p:graphicFrame>
        <p:nvGraphicFramePr>
          <p:cNvPr id="5" name="Content Placeholder 4">
            <a:extLst>
              <a:ext uri="{FF2B5EF4-FFF2-40B4-BE49-F238E27FC236}">
                <a16:creationId xmlns:a16="http://schemas.microsoft.com/office/drawing/2014/main" id="{402F9D87-AAB1-3D59-9F07-2C69707D2563}"/>
              </a:ext>
            </a:extLst>
          </p:cNvPr>
          <p:cNvGraphicFramePr>
            <a:graphicFrameLocks noGrp="1"/>
          </p:cNvGraphicFramePr>
          <p:nvPr>
            <p:ph sz="quarter" idx="10"/>
            <p:extLst>
              <p:ext uri="{D42A27DB-BD31-4B8C-83A1-F6EECF244321}">
                <p14:modId xmlns:p14="http://schemas.microsoft.com/office/powerpoint/2010/main" val="1924380328"/>
              </p:ext>
            </p:extLst>
          </p:nvPr>
        </p:nvGraphicFramePr>
        <p:xfrm>
          <a:off x="3987800" y="740833"/>
          <a:ext cx="7442201" cy="54002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id="{91F9BFFC-692A-644D-5F6E-7687081734DD}"/>
              </a:ext>
            </a:extLst>
          </p:cNvPr>
          <p:cNvSpPr>
            <a:spLocks noGrp="1"/>
          </p:cNvSpPr>
          <p:nvPr>
            <p:ph type="sldNum" sz="quarter" idx="4"/>
          </p:nvPr>
        </p:nvSpPr>
        <p:spPr/>
        <p:txBody>
          <a:bodyPr vert="horz" lIns="91440" tIns="45720" rIns="91440" bIns="45720" rtlCol="0" anchor="ctr">
            <a:normAutofit/>
          </a:bodyPr>
          <a:lstStyle/>
          <a:p>
            <a:pPr>
              <a:lnSpc>
                <a:spcPct val="90000"/>
              </a:lnSpc>
              <a:spcAft>
                <a:spcPts val="600"/>
              </a:spcAft>
            </a:pPr>
            <a:fld id="{C3DB2ADC-AF19-4574-8C10-79B5B04FCA27}" type="slidenum">
              <a:rPr lang="en-US" sz="1800" smtClean="0"/>
              <a:pPr>
                <a:lnSpc>
                  <a:spcPct val="90000"/>
                </a:lnSpc>
                <a:spcAft>
                  <a:spcPts val="600"/>
                </a:spcAft>
              </a:pPr>
              <a:t>13</a:t>
            </a:fld>
            <a:endParaRPr lang="en-US" sz="1800"/>
          </a:p>
        </p:txBody>
      </p:sp>
    </p:spTree>
    <p:extLst>
      <p:ext uri="{BB962C8B-B14F-4D97-AF65-F5344CB8AC3E}">
        <p14:creationId xmlns:p14="http://schemas.microsoft.com/office/powerpoint/2010/main" val="23338677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D78FC-0E1C-4347-600D-8238F023A2A9}"/>
              </a:ext>
            </a:extLst>
          </p:cNvPr>
          <p:cNvSpPr>
            <a:spLocks noGrp="1"/>
          </p:cNvSpPr>
          <p:nvPr>
            <p:ph type="title"/>
          </p:nvPr>
        </p:nvSpPr>
        <p:spPr/>
        <p:txBody>
          <a:bodyPr/>
          <a:lstStyle/>
          <a:p>
            <a:r>
              <a:rPr lang="en-US"/>
              <a:t>Fish Watch Application User Stories</a:t>
            </a:r>
            <a:endParaRPr lang="en-US" dirty="0"/>
          </a:p>
        </p:txBody>
      </p:sp>
      <p:pic>
        <p:nvPicPr>
          <p:cNvPr id="10" name="Content Placeholder 9" descr="A diagram of a company&#10;&#10;Description automatically generated">
            <a:extLst>
              <a:ext uri="{FF2B5EF4-FFF2-40B4-BE49-F238E27FC236}">
                <a16:creationId xmlns:a16="http://schemas.microsoft.com/office/drawing/2014/main" id="{0ED8FFB8-A5FC-12EC-3139-2CB90F889A8B}"/>
              </a:ext>
            </a:extLst>
          </p:cNvPr>
          <p:cNvPicPr>
            <a:picLocks noGrp="1" noChangeAspect="1"/>
          </p:cNvPicPr>
          <p:nvPr>
            <p:ph sz="quarter" idx="10"/>
          </p:nvPr>
        </p:nvPicPr>
        <p:blipFill>
          <a:blip r:embed="rId2"/>
          <a:stretch>
            <a:fillRect/>
          </a:stretch>
        </p:blipFill>
        <p:spPr>
          <a:xfrm>
            <a:off x="734592" y="1547475"/>
            <a:ext cx="11178008" cy="5011120"/>
          </a:xfrm>
          <a:prstGeom prst="rect">
            <a:avLst/>
          </a:prstGeom>
          <a:ln>
            <a:noFill/>
          </a:ln>
          <a:effectLst>
            <a:outerShdw blurRad="292100" dist="139700" dir="2700000" algn="tl" rotWithShape="0">
              <a:srgbClr val="333333">
                <a:alpha val="65000"/>
              </a:srgbClr>
            </a:outerShdw>
          </a:effectLst>
        </p:spPr>
      </p:pic>
      <p:sp>
        <p:nvSpPr>
          <p:cNvPr id="4" name="Slide Number Placeholder 3">
            <a:extLst>
              <a:ext uri="{FF2B5EF4-FFF2-40B4-BE49-F238E27FC236}">
                <a16:creationId xmlns:a16="http://schemas.microsoft.com/office/drawing/2014/main" id="{CCA38680-A857-DF3F-B8EB-1332A0D95437}"/>
              </a:ext>
            </a:extLst>
          </p:cNvPr>
          <p:cNvSpPr>
            <a:spLocks noGrp="1"/>
          </p:cNvSpPr>
          <p:nvPr>
            <p:ph type="sldNum" sz="quarter" idx="4"/>
          </p:nvPr>
        </p:nvSpPr>
        <p:spPr/>
        <p:txBody>
          <a:bodyPr/>
          <a:lstStyle/>
          <a:p>
            <a:fld id="{C3DB2ADC-AF19-4574-8C10-79B5B04FCA27}" type="slidenum">
              <a:rPr lang="en-US" smtClean="0"/>
              <a:pPr/>
              <a:t>14</a:t>
            </a:fld>
            <a:endParaRPr lang="en-US" dirty="0"/>
          </a:p>
        </p:txBody>
      </p:sp>
    </p:spTree>
    <p:extLst>
      <p:ext uri="{BB962C8B-B14F-4D97-AF65-F5344CB8AC3E}">
        <p14:creationId xmlns:p14="http://schemas.microsoft.com/office/powerpoint/2010/main" val="13034227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25DAF-611E-387F-CA1C-B167046DE85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C7B2EF9-703E-C327-1643-B66BE6A00EE9}"/>
              </a:ext>
            </a:extLst>
          </p:cNvPr>
          <p:cNvSpPr>
            <a:spLocks noGrp="1"/>
          </p:cNvSpPr>
          <p:nvPr>
            <p:ph sz="quarter" idx="10"/>
          </p:nvPr>
        </p:nvSpPr>
        <p:spPr/>
        <p:txBody>
          <a:bodyPr/>
          <a:lstStyle/>
          <a:p>
            <a:endParaRPr lang="en-US"/>
          </a:p>
        </p:txBody>
      </p:sp>
      <p:sp>
        <p:nvSpPr>
          <p:cNvPr id="4" name="Slide Number Placeholder 3">
            <a:extLst>
              <a:ext uri="{FF2B5EF4-FFF2-40B4-BE49-F238E27FC236}">
                <a16:creationId xmlns:a16="http://schemas.microsoft.com/office/drawing/2014/main" id="{2EB54976-7FB4-3E60-EE0C-E0DE591DD6E2}"/>
              </a:ext>
            </a:extLst>
          </p:cNvPr>
          <p:cNvSpPr>
            <a:spLocks noGrp="1"/>
          </p:cNvSpPr>
          <p:nvPr>
            <p:ph type="sldNum" sz="quarter" idx="4"/>
          </p:nvPr>
        </p:nvSpPr>
        <p:spPr/>
        <p:txBody>
          <a:bodyPr/>
          <a:lstStyle/>
          <a:p>
            <a:fld id="{C3DB2ADC-AF19-4574-8C10-79B5B04FCA27}" type="slidenum">
              <a:rPr lang="en-US" smtClean="0"/>
              <a:pPr/>
              <a:t>15</a:t>
            </a:fld>
            <a:endParaRPr lang="en-US" dirty="0"/>
          </a:p>
        </p:txBody>
      </p:sp>
    </p:spTree>
    <p:extLst>
      <p:ext uri="{BB962C8B-B14F-4D97-AF65-F5344CB8AC3E}">
        <p14:creationId xmlns:p14="http://schemas.microsoft.com/office/powerpoint/2010/main" val="1486844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796C4E-41C8-0AB3-6886-FBB7C569658B}"/>
              </a:ext>
            </a:extLst>
          </p:cNvPr>
          <p:cNvSpPr>
            <a:spLocks noGrp="1"/>
          </p:cNvSpPr>
          <p:nvPr>
            <p:ph type="title"/>
          </p:nvPr>
        </p:nvSpPr>
        <p:spPr/>
        <p:txBody>
          <a:bodyPr/>
          <a:lstStyle/>
          <a:p>
            <a:r>
              <a:rPr lang="en-US" dirty="0"/>
              <a:t>Thank you</a:t>
            </a:r>
          </a:p>
        </p:txBody>
      </p:sp>
      <p:sp>
        <p:nvSpPr>
          <p:cNvPr id="9" name="Content Placeholder 8">
            <a:extLst>
              <a:ext uri="{FF2B5EF4-FFF2-40B4-BE49-F238E27FC236}">
                <a16:creationId xmlns:a16="http://schemas.microsoft.com/office/drawing/2014/main" id="{C1E39F92-B979-41AB-0918-CE4FADCA0D09}"/>
              </a:ext>
            </a:extLst>
          </p:cNvPr>
          <p:cNvSpPr>
            <a:spLocks noGrp="1"/>
          </p:cNvSpPr>
          <p:nvPr>
            <p:ph sz="quarter" idx="11"/>
          </p:nvPr>
        </p:nvSpPr>
        <p:spPr/>
        <p:txBody>
          <a:bodyPr/>
          <a:lstStyle/>
          <a:p>
            <a:r>
              <a:rPr lang="en-US" dirty="0"/>
              <a:t>Brita Tamm </a:t>
            </a:r>
          </a:p>
          <a:p>
            <a:r>
              <a:rPr lang="en-US" dirty="0"/>
              <a:t>502-555-0152 </a:t>
            </a:r>
          </a:p>
          <a:p>
            <a:r>
              <a:rPr lang="en-US" dirty="0"/>
              <a:t>brita@firstupconsultants.com </a:t>
            </a:r>
          </a:p>
          <a:p>
            <a:r>
              <a:rPr lang="en-US" dirty="0"/>
              <a:t>www.firstupconsultants.com</a:t>
            </a:r>
          </a:p>
        </p:txBody>
      </p:sp>
    </p:spTree>
    <p:extLst>
      <p:ext uri="{BB962C8B-B14F-4D97-AF65-F5344CB8AC3E}">
        <p14:creationId xmlns:p14="http://schemas.microsoft.com/office/powerpoint/2010/main" val="1716896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8BEF5F-00BC-5BA7-C0E2-94A5C1FC0D29}"/>
              </a:ext>
            </a:extLst>
          </p:cNvPr>
          <p:cNvSpPr>
            <a:spLocks noGrp="1"/>
          </p:cNvSpPr>
          <p:nvPr>
            <p:ph type="title"/>
          </p:nvPr>
        </p:nvSpPr>
        <p:spPr/>
        <p:txBody>
          <a:bodyPr/>
          <a:lstStyle/>
          <a:p>
            <a:r>
              <a:rPr lang="en-US" dirty="0"/>
              <a:t>About us – Finastra Innovators</a:t>
            </a:r>
          </a:p>
        </p:txBody>
      </p:sp>
      <p:sp>
        <p:nvSpPr>
          <p:cNvPr id="4" name="Content Placeholder 3">
            <a:extLst>
              <a:ext uri="{FF2B5EF4-FFF2-40B4-BE49-F238E27FC236}">
                <a16:creationId xmlns:a16="http://schemas.microsoft.com/office/drawing/2014/main" id="{2B7243AA-A570-5533-577C-6CF74FAD07DC}"/>
              </a:ext>
            </a:extLst>
          </p:cNvPr>
          <p:cNvSpPr>
            <a:spLocks noGrp="1"/>
          </p:cNvSpPr>
          <p:nvPr>
            <p:ph sz="quarter" idx="10"/>
          </p:nvPr>
        </p:nvSpPr>
        <p:spPr/>
        <p:txBody>
          <a:bodyPr/>
          <a:lstStyle/>
          <a:p>
            <a:pPr algn="l">
              <a:buFont typeface="Arial" panose="020B0604020202020204" pitchFamily="34" charset="0"/>
              <a:buChar char="•"/>
            </a:pPr>
            <a:r>
              <a:rPr lang="en-US" b="0" i="0" dirty="0">
                <a:solidFill>
                  <a:srgbClr val="1F2328"/>
                </a:solidFill>
                <a:effectLst/>
                <a:latin typeface="-apple-system"/>
              </a:rPr>
              <a:t>Suresh B</a:t>
            </a:r>
          </a:p>
          <a:p>
            <a:pPr algn="l">
              <a:buFont typeface="Arial" panose="020B0604020202020204" pitchFamily="34" charset="0"/>
              <a:buChar char="•"/>
            </a:pPr>
            <a:r>
              <a:rPr lang="en-US" b="0" i="0" dirty="0">
                <a:solidFill>
                  <a:srgbClr val="1F2328"/>
                </a:solidFill>
                <a:effectLst/>
                <a:latin typeface="-apple-system"/>
              </a:rPr>
              <a:t>Kanakaraj Chinnamuthu</a:t>
            </a:r>
          </a:p>
          <a:p>
            <a:pPr algn="l">
              <a:buFont typeface="Arial" panose="020B0604020202020204" pitchFamily="34" charset="0"/>
              <a:buChar char="•"/>
            </a:pPr>
            <a:r>
              <a:rPr lang="en-US" b="0" i="0" dirty="0">
                <a:solidFill>
                  <a:srgbClr val="1F2328"/>
                </a:solidFill>
                <a:effectLst/>
                <a:latin typeface="-apple-system"/>
              </a:rPr>
              <a:t>Rajesh Kumar Nair</a:t>
            </a:r>
          </a:p>
          <a:p>
            <a:pPr algn="l">
              <a:buFont typeface="Arial" panose="020B0604020202020204" pitchFamily="34" charset="0"/>
              <a:buChar char="•"/>
            </a:pPr>
            <a:r>
              <a:rPr lang="en-US" b="0" i="0" dirty="0">
                <a:solidFill>
                  <a:srgbClr val="1F2328"/>
                </a:solidFill>
                <a:effectLst/>
                <a:latin typeface="-apple-system"/>
              </a:rPr>
              <a:t>Jayesh Prajapati</a:t>
            </a:r>
          </a:p>
          <a:p>
            <a:r>
              <a:rPr lang="en-US" dirty="0"/>
              <a:t>Our purpose is to </a:t>
            </a:r>
            <a:r>
              <a:rPr lang="en-US" b="1" dirty="0"/>
              <a:t>unlock the potential of people, businesses and communities everywhere</a:t>
            </a:r>
            <a:r>
              <a:rPr lang="en-US" dirty="0"/>
              <a:t>. Our values are </a:t>
            </a:r>
            <a:r>
              <a:rPr lang="en-US" b="1" dirty="0"/>
              <a:t>Be Open , People First and Do well by doing Good</a:t>
            </a:r>
            <a:r>
              <a:rPr lang="en-US" dirty="0"/>
              <a:t>. Our behaviors</a:t>
            </a:r>
            <a:r>
              <a:rPr lang="en-US" b="1" dirty="0"/>
              <a:t> </a:t>
            </a:r>
            <a:r>
              <a:rPr lang="en-US" dirty="0"/>
              <a:t>are</a:t>
            </a:r>
            <a:r>
              <a:rPr lang="en-US" b="1" dirty="0"/>
              <a:t> Customer centric, Strong together, Growth mindset and Shared accountability</a:t>
            </a:r>
            <a:r>
              <a:rPr lang="en-US" dirty="0"/>
              <a:t>.   </a:t>
            </a:r>
          </a:p>
        </p:txBody>
      </p:sp>
      <p:sp>
        <p:nvSpPr>
          <p:cNvPr id="2" name="Slide Number Placeholder 1">
            <a:extLst>
              <a:ext uri="{FF2B5EF4-FFF2-40B4-BE49-F238E27FC236}">
                <a16:creationId xmlns:a16="http://schemas.microsoft.com/office/drawing/2014/main" id="{DA128192-0728-892D-258C-A8F14C65D606}"/>
              </a:ext>
            </a:extLst>
          </p:cNvPr>
          <p:cNvSpPr>
            <a:spLocks noGrp="1"/>
          </p:cNvSpPr>
          <p:nvPr>
            <p:ph type="sldNum" sz="quarter" idx="4"/>
          </p:nvPr>
        </p:nvSpPr>
        <p:spPr/>
        <p:txBody>
          <a:bodyPr/>
          <a:lstStyle/>
          <a:p>
            <a:fld id="{C3DB2ADC-AF19-4574-8C10-79B5B04FCA27}" type="slidenum">
              <a:rPr lang="en-US" smtClean="0"/>
              <a:pPr/>
              <a:t>2</a:t>
            </a:fld>
            <a:endParaRPr lang="en-US" dirty="0"/>
          </a:p>
        </p:txBody>
      </p:sp>
    </p:spTree>
    <p:extLst>
      <p:ext uri="{BB962C8B-B14F-4D97-AF65-F5344CB8AC3E}">
        <p14:creationId xmlns:p14="http://schemas.microsoft.com/office/powerpoint/2010/main" val="918817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10520" y="776873"/>
            <a:ext cx="5854182" cy="896479"/>
          </a:xfrm>
        </p:spPr>
        <p:txBody>
          <a:bodyPr/>
          <a:lstStyle/>
          <a:p>
            <a:r>
              <a:rPr lang="en-US" dirty="0"/>
              <a:t>Monitoring Devices</a:t>
            </a:r>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21202" y="1947672"/>
            <a:ext cx="4554886" cy="4021807"/>
          </a:xfrm>
        </p:spPr>
        <p:txBody>
          <a:bodyPr>
            <a:normAutofit/>
          </a:bodyPr>
          <a:lstStyle/>
          <a:p>
            <a:r>
              <a:rPr lang="en-US" sz="2400" dirty="0">
                <a:latin typeface="+mj-lt"/>
              </a:rPr>
              <a:t> “We have installed various IoT devices in fish farms. Water Monitors capture water quality data, and Underwater Cameras monitor fish health. We also have a beta feature, Fish-</a:t>
            </a:r>
            <a:r>
              <a:rPr lang="en-US" sz="2400" dirty="0" err="1">
                <a:latin typeface="+mj-lt"/>
              </a:rPr>
              <a:t>ual</a:t>
            </a:r>
            <a:r>
              <a:rPr lang="en-US" sz="2400" dirty="0">
                <a:latin typeface="+mj-lt"/>
              </a:rPr>
              <a:t> Recognition, that identifies individual fish for health and lifecycle monitoring.”</a:t>
            </a:r>
          </a:p>
        </p:txBody>
      </p:sp>
      <p:pic>
        <p:nvPicPr>
          <p:cNvPr id="8" name="Picture Placeholder 12">
            <a:extLst>
              <a:ext uri="{FF2B5EF4-FFF2-40B4-BE49-F238E27FC236}">
                <a16:creationId xmlns:a16="http://schemas.microsoft.com/office/drawing/2014/main" id="{D97472DC-8A80-1368-489B-875AC64FA5D8}"/>
              </a:ext>
            </a:extLst>
          </p:cNvPr>
          <p:cNvPicPr>
            <a:picLocks noGrp="1" noChangeAspect="1"/>
          </p:cNvPicPr>
          <p:nvPr>
            <p:ph type="pic" sz="quarter" idx="13"/>
          </p:nvPr>
        </p:nvPicPr>
        <p:blipFill rotWithShape="1">
          <a:blip r:embed="rId3"/>
          <a:srcRect l="547" r="547"/>
          <a:stretch/>
        </p:blipFill>
        <p:spPr>
          <a:xfrm>
            <a:off x="5742432" y="7951"/>
            <a:ext cx="6449568" cy="6520865"/>
          </a:xfrm>
        </p:spPr>
      </p:pic>
    </p:spTree>
    <p:extLst>
      <p:ext uri="{BB962C8B-B14F-4D97-AF65-F5344CB8AC3E}">
        <p14:creationId xmlns:p14="http://schemas.microsoft.com/office/powerpoint/2010/main" val="91859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6D16D1E-4205-49F5-BD2A-DA769947C1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012FD100-C039-4E03-B5E4-2EDFA7290A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34193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4" name="Straight Connector 13">
            <a:extLst>
              <a:ext uri="{FF2B5EF4-FFF2-40B4-BE49-F238E27FC236}">
                <a16:creationId xmlns:a16="http://schemas.microsoft.com/office/drawing/2014/main" id="{4418FCD2-8448-4A81-8EB4-72250F7827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A6B16355-27FB-445B-B646-02AB736374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B4F24D7-B8E0-419F-A862-96FD04AAC311}"/>
              </a:ext>
            </a:extLst>
          </p:cNvPr>
          <p:cNvSpPr>
            <a:spLocks noGrp="1"/>
          </p:cNvSpPr>
          <p:nvPr>
            <p:ph type="title"/>
          </p:nvPr>
        </p:nvSpPr>
        <p:spPr>
          <a:xfrm>
            <a:off x="8177212" y="634946"/>
            <a:ext cx="3372529" cy="5055904"/>
          </a:xfrm>
        </p:spPr>
        <p:txBody>
          <a:bodyPr vert="horz" lIns="91440" tIns="45720" rIns="91440" bIns="45720" rtlCol="0" anchor="ctr">
            <a:normAutofit/>
          </a:bodyPr>
          <a:lstStyle/>
          <a:p>
            <a:r>
              <a:rPr lang="en-US" sz="4800" b="1" cap="all">
                <a:effectLst/>
              </a:rPr>
              <a:t>Business Drivers and Goals</a:t>
            </a:r>
            <a:endParaRPr lang="en-US" sz="4800" cap="all"/>
          </a:p>
        </p:txBody>
      </p:sp>
      <p:cxnSp>
        <p:nvCxnSpPr>
          <p:cNvPr id="18" name="Straight Connector 17">
            <a:extLst>
              <a:ext uri="{FF2B5EF4-FFF2-40B4-BE49-F238E27FC236}">
                <a16:creationId xmlns:a16="http://schemas.microsoft.com/office/drawing/2014/main" id="{06DA680F-F6AC-453E-A8BF-C5BDED2851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56978" y="1791298"/>
            <a:ext cx="0" cy="274320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Rectangle 19">
            <a:extLst>
              <a:ext uri="{FF2B5EF4-FFF2-40B4-BE49-F238E27FC236}">
                <a16:creationId xmlns:a16="http://schemas.microsoft.com/office/drawing/2014/main" id="{6B3BF2E5-C3AB-441F-A430-491119C56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21">
            <a:extLst>
              <a:ext uri="{FF2B5EF4-FFF2-40B4-BE49-F238E27FC236}">
                <a16:creationId xmlns:a16="http://schemas.microsoft.com/office/drawing/2014/main" id="{DD07C90B-B81A-473B-8919-CA924E61FF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Slide Number Placeholder 3">
            <a:extLst>
              <a:ext uri="{FF2B5EF4-FFF2-40B4-BE49-F238E27FC236}">
                <a16:creationId xmlns:a16="http://schemas.microsoft.com/office/drawing/2014/main" id="{91F9BFFC-692A-644D-5F6E-7687081734DD}"/>
              </a:ext>
            </a:extLst>
          </p:cNvPr>
          <p:cNvSpPr>
            <a:spLocks/>
          </p:cNvSpPr>
          <p:nvPr/>
        </p:nvSpPr>
        <p:spPr>
          <a:xfrm>
            <a:off x="6731813" y="5382793"/>
            <a:ext cx="567890" cy="308395"/>
          </a:xfrm>
          <a:prstGeom prst="rect">
            <a:avLst/>
          </a:prstGeom>
        </p:spPr>
        <p:txBody>
          <a:bodyPr vert="horz" lIns="91440" tIns="45720" rIns="91440" bIns="45720" rtlCol="0" anchor="ctr">
            <a:normAutofit/>
          </a:bodyPr>
          <a:lstStyle/>
          <a:p>
            <a:pPr defTabSz="770291">
              <a:lnSpc>
                <a:spcPct val="90000"/>
              </a:lnSpc>
              <a:spcAft>
                <a:spcPts val="505"/>
              </a:spcAft>
            </a:pPr>
            <a:fld id="{C3DB2ADC-AF19-4574-8C10-79B5B04FCA27}" type="slidenum">
              <a:rPr lang="en-US" sz="1516" kern="1200" smtClean="0">
                <a:solidFill>
                  <a:schemeClr val="tx1"/>
                </a:solidFill>
                <a:latin typeface="+mn-lt"/>
                <a:ea typeface="+mn-ea"/>
                <a:cs typeface="+mn-cs"/>
              </a:rPr>
              <a:pPr defTabSz="770291">
                <a:lnSpc>
                  <a:spcPct val="90000"/>
                </a:lnSpc>
                <a:spcAft>
                  <a:spcPts val="505"/>
                </a:spcAft>
              </a:pPr>
              <a:t>4</a:t>
            </a:fld>
            <a:endParaRPr lang="en-US" sz="1800"/>
          </a:p>
        </p:txBody>
      </p:sp>
      <p:graphicFrame>
        <p:nvGraphicFramePr>
          <p:cNvPr id="5" name="Content Placeholder 4">
            <a:extLst>
              <a:ext uri="{FF2B5EF4-FFF2-40B4-BE49-F238E27FC236}">
                <a16:creationId xmlns:a16="http://schemas.microsoft.com/office/drawing/2014/main" id="{402F9D87-AAB1-3D59-9F07-2C69707D2563}"/>
              </a:ext>
            </a:extLst>
          </p:cNvPr>
          <p:cNvGraphicFramePr>
            <a:graphicFrameLocks/>
          </p:cNvGraphicFramePr>
          <p:nvPr>
            <p:extLst>
              <p:ext uri="{D42A27DB-BD31-4B8C-83A1-F6EECF244321}">
                <p14:modId xmlns:p14="http://schemas.microsoft.com/office/powerpoint/2010/main" val="839791034"/>
              </p:ext>
            </p:extLst>
          </p:nvPr>
        </p:nvGraphicFramePr>
        <p:xfrm>
          <a:off x="877509" y="639763"/>
          <a:ext cx="6285900" cy="45612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594012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0417AF4-08C0-FC51-8823-C041945D63A4}"/>
              </a:ext>
            </a:extLst>
          </p:cNvPr>
          <p:cNvSpPr>
            <a:spLocks noGrp="1"/>
          </p:cNvSpPr>
          <p:nvPr>
            <p:ph type="title"/>
          </p:nvPr>
        </p:nvSpPr>
        <p:spPr>
          <a:xfrm>
            <a:off x="8577072" y="817581"/>
            <a:ext cx="2995804" cy="5238159"/>
          </a:xfrm>
        </p:spPr>
        <p:txBody>
          <a:bodyPr/>
          <a:lstStyle/>
          <a:p>
            <a:r>
              <a:rPr lang="en-US" dirty="0"/>
              <a:t>Company overview</a:t>
            </a:r>
          </a:p>
        </p:txBody>
      </p:sp>
      <p:pic>
        <p:nvPicPr>
          <p:cNvPr id="5" name="Picture Placeholder 16">
            <a:extLst>
              <a:ext uri="{FF2B5EF4-FFF2-40B4-BE49-F238E27FC236}">
                <a16:creationId xmlns:a16="http://schemas.microsoft.com/office/drawing/2014/main" id="{91CDF817-5DD8-B6A6-422E-3161F6D60CCA}"/>
              </a:ext>
            </a:extLst>
          </p:cNvPr>
          <p:cNvPicPr>
            <a:picLocks noGrp="1" noChangeAspect="1"/>
          </p:cNvPicPr>
          <p:nvPr>
            <p:ph type="pic" sz="quarter" idx="13"/>
          </p:nvPr>
        </p:nvPicPr>
        <p:blipFill rotWithShape="1">
          <a:blip r:embed="rId3"/>
          <a:srcRect l="14444" r="14444"/>
          <a:stretch/>
        </p:blipFill>
        <p:spPr/>
      </p:pic>
    </p:spTree>
    <p:extLst>
      <p:ext uri="{BB962C8B-B14F-4D97-AF65-F5344CB8AC3E}">
        <p14:creationId xmlns:p14="http://schemas.microsoft.com/office/powerpoint/2010/main" val="3250560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10520" y="776873"/>
            <a:ext cx="5854182" cy="896479"/>
          </a:xfrm>
        </p:spPr>
        <p:txBody>
          <a:bodyPr/>
          <a:lstStyle/>
          <a:p>
            <a:r>
              <a:rPr lang="en-US" dirty="0"/>
              <a:t>Requirement overview</a:t>
            </a:r>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21202" y="1947672"/>
            <a:ext cx="5842218" cy="4021807"/>
          </a:xfrm>
        </p:spPr>
        <p:txBody>
          <a:bodyPr>
            <a:normAutofit/>
          </a:bodyPr>
          <a:lstStyle/>
          <a:p>
            <a:r>
              <a:rPr lang="en-US" sz="2400" dirty="0">
                <a:latin typeface="+mj-lt"/>
              </a:rPr>
              <a:t>Our customers operate multiple fish farms across different geographical locations, with farm sizes varying from small single-farm operations to large clients managing over a hundred farms. Each farm consists of multiple enclosures where fish are kept, and the largest farms may house millions of fish</a:t>
            </a:r>
          </a:p>
        </p:txBody>
      </p:sp>
      <p:pic>
        <p:nvPicPr>
          <p:cNvPr id="8" name="Picture Placeholder 12">
            <a:extLst>
              <a:ext uri="{FF2B5EF4-FFF2-40B4-BE49-F238E27FC236}">
                <a16:creationId xmlns:a16="http://schemas.microsoft.com/office/drawing/2014/main" id="{D97472DC-8A80-1368-489B-875AC64FA5D8}"/>
              </a:ext>
            </a:extLst>
          </p:cNvPr>
          <p:cNvPicPr>
            <a:picLocks noGrp="1" noChangeAspect="1"/>
          </p:cNvPicPr>
          <p:nvPr>
            <p:ph type="pic" sz="quarter" idx="13"/>
          </p:nvPr>
        </p:nvPicPr>
        <p:blipFill rotWithShape="1">
          <a:blip r:embed="rId3"/>
          <a:srcRect l="14444" r="14444"/>
          <a:stretch/>
        </p:blipFill>
        <p:spPr>
          <a:xfrm>
            <a:off x="6563420" y="7951"/>
            <a:ext cx="5628580" cy="6858000"/>
          </a:xfrm>
        </p:spPr>
      </p:pic>
    </p:spTree>
    <p:extLst>
      <p:ext uri="{BB962C8B-B14F-4D97-AF65-F5344CB8AC3E}">
        <p14:creationId xmlns:p14="http://schemas.microsoft.com/office/powerpoint/2010/main" val="1889560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10520" y="776873"/>
            <a:ext cx="5854182" cy="896479"/>
          </a:xfrm>
        </p:spPr>
        <p:txBody>
          <a:bodyPr>
            <a:normAutofit fontScale="90000"/>
          </a:bodyPr>
          <a:lstStyle/>
          <a:p>
            <a:r>
              <a:rPr lang="en-US" dirty="0"/>
              <a:t>Dashboard Customization and Alerts</a:t>
            </a:r>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21202" y="1947672"/>
            <a:ext cx="4554886" cy="4021807"/>
          </a:xfrm>
        </p:spPr>
        <p:txBody>
          <a:bodyPr>
            <a:normAutofit/>
          </a:bodyPr>
          <a:lstStyle/>
          <a:p>
            <a:r>
              <a:rPr lang="en-US" sz="2400" dirty="0">
                <a:latin typeface="+mj-lt"/>
              </a:rPr>
              <a:t> “Farmers need customizable dashboards to view collected data and specify alert thresholds. Raw data, combined with harvested fish information, informs models for optimal harvest conditions..”</a:t>
            </a:r>
          </a:p>
        </p:txBody>
      </p:sp>
      <p:pic>
        <p:nvPicPr>
          <p:cNvPr id="8" name="Picture Placeholder 12">
            <a:extLst>
              <a:ext uri="{FF2B5EF4-FFF2-40B4-BE49-F238E27FC236}">
                <a16:creationId xmlns:a16="http://schemas.microsoft.com/office/drawing/2014/main" id="{D97472DC-8A80-1368-489B-875AC64FA5D8}"/>
              </a:ext>
            </a:extLst>
          </p:cNvPr>
          <p:cNvPicPr>
            <a:picLocks noGrp="1" noChangeAspect="1"/>
          </p:cNvPicPr>
          <p:nvPr>
            <p:ph type="pic" sz="quarter" idx="13"/>
          </p:nvPr>
        </p:nvPicPr>
        <p:blipFill rotWithShape="1">
          <a:blip r:embed="rId3"/>
          <a:srcRect l="547" r="547"/>
          <a:stretch/>
        </p:blipFill>
        <p:spPr>
          <a:xfrm>
            <a:off x="5742432" y="7951"/>
            <a:ext cx="6449568" cy="6520865"/>
          </a:xfrm>
        </p:spPr>
      </p:pic>
    </p:spTree>
    <p:extLst>
      <p:ext uri="{BB962C8B-B14F-4D97-AF65-F5344CB8AC3E}">
        <p14:creationId xmlns:p14="http://schemas.microsoft.com/office/powerpoint/2010/main" val="3125851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6C19A-30E3-001C-1A19-8812A6F8D8EC}"/>
              </a:ext>
            </a:extLst>
          </p:cNvPr>
          <p:cNvSpPr>
            <a:spLocks noGrp="1"/>
          </p:cNvSpPr>
          <p:nvPr>
            <p:ph type="title"/>
          </p:nvPr>
        </p:nvSpPr>
        <p:spPr/>
        <p:txBody>
          <a:bodyPr/>
          <a:lstStyle/>
          <a:p>
            <a:r>
              <a:rPr lang="en-US" dirty="0"/>
              <a:t>Accessibility and Connectivity</a:t>
            </a:r>
          </a:p>
        </p:txBody>
      </p:sp>
      <p:sp>
        <p:nvSpPr>
          <p:cNvPr id="6" name="Content Placeholder 5">
            <a:extLst>
              <a:ext uri="{FF2B5EF4-FFF2-40B4-BE49-F238E27FC236}">
                <a16:creationId xmlns:a16="http://schemas.microsoft.com/office/drawing/2014/main" id="{5632A4BB-EBAC-A965-82D8-1198A802BA6C}"/>
              </a:ext>
            </a:extLst>
          </p:cNvPr>
          <p:cNvSpPr>
            <a:spLocks noGrp="1"/>
          </p:cNvSpPr>
          <p:nvPr>
            <p:ph sz="quarter" idx="10"/>
          </p:nvPr>
        </p:nvSpPr>
        <p:spPr/>
        <p:txBody>
          <a:bodyPr/>
          <a:lstStyle/>
          <a:p>
            <a:r>
              <a:rPr lang="en-US" b="1" dirty="0"/>
              <a:t>Our system is accessible from various devices, including rugged industrial ones used during sea harvests. </a:t>
            </a:r>
          </a:p>
          <a:p>
            <a:r>
              <a:rPr lang="en-US" b="1" dirty="0"/>
              <a:t>Fish farms often operate in remote areas with poor cellular signal, </a:t>
            </a:r>
          </a:p>
          <a:p>
            <a:r>
              <a:rPr lang="en-US" b="1" dirty="0"/>
              <a:t>so we have defined how existing hardware devices will transmit water and fish behavior data to the system.</a:t>
            </a:r>
            <a:endParaRPr lang="en-US" dirty="0"/>
          </a:p>
        </p:txBody>
      </p:sp>
      <p:sp>
        <p:nvSpPr>
          <p:cNvPr id="3" name="Slide Number Placeholder 2">
            <a:extLst>
              <a:ext uri="{FF2B5EF4-FFF2-40B4-BE49-F238E27FC236}">
                <a16:creationId xmlns:a16="http://schemas.microsoft.com/office/drawing/2014/main" id="{CE941DE2-1E04-BCDD-5770-8991998B6B7B}"/>
              </a:ext>
            </a:extLst>
          </p:cNvPr>
          <p:cNvSpPr>
            <a:spLocks noGrp="1"/>
          </p:cNvSpPr>
          <p:nvPr>
            <p:ph type="sldNum" sz="quarter" idx="4"/>
          </p:nvPr>
        </p:nvSpPr>
        <p:spPr/>
        <p:txBody>
          <a:bodyPr/>
          <a:lstStyle/>
          <a:p>
            <a:fld id="{C3DB2ADC-AF19-4574-8C10-79B5B04FCA27}" type="slidenum">
              <a:rPr lang="en-US" smtClean="0"/>
              <a:pPr/>
              <a:t>8</a:t>
            </a:fld>
            <a:endParaRPr lang="en-US" dirty="0"/>
          </a:p>
        </p:txBody>
      </p:sp>
    </p:spTree>
    <p:extLst>
      <p:ext uri="{BB962C8B-B14F-4D97-AF65-F5344CB8AC3E}">
        <p14:creationId xmlns:p14="http://schemas.microsoft.com/office/powerpoint/2010/main" val="15533001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E82A33-7ED3-A4A3-7E06-B568D6D134CD}"/>
              </a:ext>
            </a:extLst>
          </p:cNvPr>
          <p:cNvSpPr>
            <a:spLocks noGrp="1"/>
          </p:cNvSpPr>
          <p:nvPr>
            <p:ph type="title"/>
          </p:nvPr>
        </p:nvSpPr>
        <p:spPr/>
        <p:txBody>
          <a:bodyPr/>
          <a:lstStyle/>
          <a:p>
            <a:r>
              <a:rPr lang="en-US" dirty="0"/>
              <a:t>Architecture Styles</a:t>
            </a:r>
          </a:p>
        </p:txBody>
      </p:sp>
      <p:sp>
        <p:nvSpPr>
          <p:cNvPr id="9" name="Content Placeholder 8">
            <a:extLst>
              <a:ext uri="{FF2B5EF4-FFF2-40B4-BE49-F238E27FC236}">
                <a16:creationId xmlns:a16="http://schemas.microsoft.com/office/drawing/2014/main" id="{6777958E-E73E-C5A9-C0E3-3DD9808453DB}"/>
              </a:ext>
            </a:extLst>
          </p:cNvPr>
          <p:cNvSpPr>
            <a:spLocks noGrp="1"/>
          </p:cNvSpPr>
          <p:nvPr>
            <p:ph sz="quarter" idx="11"/>
          </p:nvPr>
        </p:nvSpPr>
        <p:spPr/>
        <p:txBody>
          <a:bodyPr>
            <a:normAutofit/>
          </a:bodyPr>
          <a:lstStyle/>
          <a:p>
            <a:r>
              <a:rPr lang="en-US" noProof="1"/>
              <a:t>We compared a few styles and finalized one that will give us the most benefits with respect to the non-functional properties. As shown in the table, Microservices and event-based architectures were the most suitable candidates.</a:t>
            </a:r>
          </a:p>
        </p:txBody>
      </p:sp>
      <p:pic>
        <p:nvPicPr>
          <p:cNvPr id="14" name="Picture Placeholder 33">
            <a:extLst>
              <a:ext uri="{FF2B5EF4-FFF2-40B4-BE49-F238E27FC236}">
                <a16:creationId xmlns:a16="http://schemas.microsoft.com/office/drawing/2014/main" id="{C87A0E87-E987-D779-B17A-3A89F2E6F373}"/>
              </a:ext>
            </a:extLst>
          </p:cNvPr>
          <p:cNvPicPr>
            <a:picLocks noGrp="1" noChangeAspect="1"/>
          </p:cNvPicPr>
          <p:nvPr>
            <p:ph type="pic" sz="quarter" idx="10"/>
          </p:nvPr>
        </p:nvPicPr>
        <p:blipFill>
          <a:blip r:embed="rId3"/>
          <a:srcRect t="96" b="96"/>
          <a:stretch/>
        </p:blipFill>
        <p:spPr>
          <a:xfrm>
            <a:off x="5114234" y="731520"/>
            <a:ext cx="6773699" cy="5394960"/>
          </a:xfrm>
        </p:spPr>
      </p:pic>
      <p:sp>
        <p:nvSpPr>
          <p:cNvPr id="5" name="Rectangle 4">
            <a:extLst>
              <a:ext uri="{FF2B5EF4-FFF2-40B4-BE49-F238E27FC236}">
                <a16:creationId xmlns:a16="http://schemas.microsoft.com/office/drawing/2014/main" id="{7ADCBAA7-7256-A8D9-DDFB-15F0142F9FB9}"/>
              </a:ext>
            </a:extLst>
          </p:cNvPr>
          <p:cNvSpPr/>
          <p:nvPr/>
        </p:nvSpPr>
        <p:spPr>
          <a:xfrm>
            <a:off x="5089988" y="2347903"/>
            <a:ext cx="1205779" cy="400110"/>
          </a:xfrm>
          <a:prstGeom prst="rect">
            <a:avLst/>
          </a:prstGeom>
          <a:noFill/>
        </p:spPr>
        <p:txBody>
          <a:bodyPr wrap="none" lIns="91440" tIns="45720" rIns="91440" bIns="45720">
            <a:spAutoFit/>
          </a:bodyPr>
          <a:lstStyle/>
          <a:p>
            <a:pPr algn="ctr"/>
            <a:r>
              <a:rPr lang="en-US" sz="2000" b="0" i="1" cap="none" spc="0" dirty="0">
                <a:ln w="0"/>
                <a:solidFill>
                  <a:schemeClr val="accent1"/>
                </a:solidFill>
                <a:effectLst>
                  <a:outerShdw blurRad="38100" dist="25400" dir="5400000" algn="ctr" rotWithShape="0">
                    <a:srgbClr val="6E747A">
                      <a:alpha val="43000"/>
                    </a:srgbClr>
                  </a:outerShdw>
                </a:effectLst>
                <a:hlinkClick r:id="rId4"/>
              </a:rPr>
              <a:t>ADR_001</a:t>
            </a:r>
            <a:endParaRPr lang="en-US" sz="2000" b="0" i="1" cap="none" spc="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09861386"/>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B916DD8-9028-41F0-AB19-FE384D2009A2}">
  <ds:schemaRefs>
    <ds:schemaRef ds:uri="http://schemas.microsoft.com/sharepoint/v3/contenttype/forms"/>
  </ds:schemaRefs>
</ds:datastoreItem>
</file>

<file path=customXml/itemProps2.xml><?xml version="1.0" encoding="utf-8"?>
<ds:datastoreItem xmlns:ds="http://schemas.openxmlformats.org/officeDocument/2006/customXml" ds:itemID="{778B3239-FE1A-45AC-BACA-CC3412D875A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1C92F81-A6B6-4190-80A1-406B3B4C18B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Retrospect</Template>
  <TotalTime>1241</TotalTime>
  <Words>1131</Words>
  <Application>Microsoft Office PowerPoint</Application>
  <PresentationFormat>Widescreen</PresentationFormat>
  <Paragraphs>141</Paragraphs>
  <Slides>16</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-apple-system</vt:lpstr>
      <vt:lpstr>Arial</vt:lpstr>
      <vt:lpstr>Calibri</vt:lpstr>
      <vt:lpstr>Calibri Light</vt:lpstr>
      <vt:lpstr>Roboto</vt:lpstr>
      <vt:lpstr>Retrospect</vt:lpstr>
      <vt:lpstr>Fish WatCH System Architecture</vt:lpstr>
      <vt:lpstr>About us – Finastra Innovators</vt:lpstr>
      <vt:lpstr>Monitoring Devices</vt:lpstr>
      <vt:lpstr>Business Drivers and Goals</vt:lpstr>
      <vt:lpstr>Company overview</vt:lpstr>
      <vt:lpstr>Requirement overview</vt:lpstr>
      <vt:lpstr>Dashboard Customization and Alerts</vt:lpstr>
      <vt:lpstr>Accessibility and Connectivity</vt:lpstr>
      <vt:lpstr>Architecture Styles</vt:lpstr>
      <vt:lpstr>Fish WatCh Application components</vt:lpstr>
      <vt:lpstr>Fish Watch Application features</vt:lpstr>
      <vt:lpstr>Fish WatCh Application UI MOCKUP</vt:lpstr>
      <vt:lpstr>User Story</vt:lpstr>
      <vt:lpstr>Fish Watch Application User Stories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Fish WatCH System Architecture</dc:title>
  <dc:creator>Nair, Rajesh Kumar</dc:creator>
  <cp:lastModifiedBy>Nair, Rajesh Kumar</cp:lastModifiedBy>
  <cp:revision>6</cp:revision>
  <dcterms:created xsi:type="dcterms:W3CDTF">2024-04-13T14:48:36Z</dcterms:created>
  <dcterms:modified xsi:type="dcterms:W3CDTF">2024-04-14T11:30:05Z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